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64" r:id="rId5"/>
    <p:sldId id="258" r:id="rId6"/>
    <p:sldId id="266" r:id="rId7"/>
    <p:sldId id="263" r:id="rId8"/>
    <p:sldId id="261" r:id="rId9"/>
    <p:sldId id="262" r:id="rId10"/>
    <p:sldId id="267" r:id="rId11"/>
    <p:sldId id="265" r:id="rId1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C7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AA06CF-85C7-B24A-9F3C-F0F697277A87}" type="datetimeFigureOut">
              <a:rPr lang="fr-FR" smtClean="0"/>
              <a:pPr/>
              <a:t>18/10/2019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AE739-1E71-D348-A50C-8ADFEC6FD1F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436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AE739-1E71-D348-A50C-8ADFEC6FD1F5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8631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FEA8D-2644-C04C-A3E9-2A71357FB6F9}" type="datetimeFigureOut">
              <a:rPr lang="fr-FR" smtClean="0"/>
              <a:pPr/>
              <a:t>18/10/2019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3432-FFE9-394E-A1CC-55539CDD3F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FEA8D-2644-C04C-A3E9-2A71357FB6F9}" type="datetimeFigureOut">
              <a:rPr lang="fr-FR" smtClean="0"/>
              <a:pPr/>
              <a:t>18/10/2019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3432-FFE9-394E-A1CC-55539CDD3F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FEA8D-2644-C04C-A3E9-2A71357FB6F9}" type="datetimeFigureOut">
              <a:rPr lang="fr-FR" smtClean="0"/>
              <a:pPr/>
              <a:t>18/10/2019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3432-FFE9-394E-A1CC-55539CDD3F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FEA8D-2644-C04C-A3E9-2A71357FB6F9}" type="datetimeFigureOut">
              <a:rPr lang="fr-FR" smtClean="0"/>
              <a:pPr/>
              <a:t>18/10/2019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3432-FFE9-394E-A1CC-55539CDD3F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FEA8D-2644-C04C-A3E9-2A71357FB6F9}" type="datetimeFigureOut">
              <a:rPr lang="fr-FR" smtClean="0"/>
              <a:pPr/>
              <a:t>18/10/2019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3432-FFE9-394E-A1CC-55539CDD3F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FEA8D-2644-C04C-A3E9-2A71357FB6F9}" type="datetimeFigureOut">
              <a:rPr lang="fr-FR" smtClean="0"/>
              <a:pPr/>
              <a:t>18/10/2019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3432-FFE9-394E-A1CC-55539CDD3F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FEA8D-2644-C04C-A3E9-2A71357FB6F9}" type="datetimeFigureOut">
              <a:rPr lang="fr-FR" smtClean="0"/>
              <a:pPr/>
              <a:t>18/10/2019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3432-FFE9-394E-A1CC-55539CDD3F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FEA8D-2644-C04C-A3E9-2A71357FB6F9}" type="datetimeFigureOut">
              <a:rPr lang="fr-FR" smtClean="0"/>
              <a:pPr/>
              <a:t>18/10/2019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3432-FFE9-394E-A1CC-55539CDD3F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FEA8D-2644-C04C-A3E9-2A71357FB6F9}" type="datetimeFigureOut">
              <a:rPr lang="fr-FR" smtClean="0"/>
              <a:pPr/>
              <a:t>18/10/2019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3432-FFE9-394E-A1CC-55539CDD3F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FEA8D-2644-C04C-A3E9-2A71357FB6F9}" type="datetimeFigureOut">
              <a:rPr lang="fr-FR" smtClean="0"/>
              <a:pPr/>
              <a:t>18/10/2019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3432-FFE9-394E-A1CC-55539CDD3F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FEA8D-2644-C04C-A3E9-2A71357FB6F9}" type="datetimeFigureOut">
              <a:rPr lang="fr-FR" smtClean="0"/>
              <a:pPr/>
              <a:t>18/10/2019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3432-FFE9-394E-A1CC-55539CDD3F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FEA8D-2644-C04C-A3E9-2A71357FB6F9}" type="datetimeFigureOut">
              <a:rPr lang="fr-FR" smtClean="0"/>
              <a:pPr/>
              <a:t>18/10/2019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13432-FFE9-394E-A1CC-55539CDD3F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1904999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/>
              <a:t>Aspects </a:t>
            </a:r>
            <a:r>
              <a:rPr lang="fr-FR" dirty="0" err="1" smtClean="0"/>
              <a:t>socio-culturels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rot="906547">
            <a:off x="381000" y="2819400"/>
            <a:ext cx="6400800" cy="13716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8000" dirty="0" smtClean="0">
                <a:solidFill>
                  <a:srgbClr val="FF0000"/>
                </a:solidFill>
              </a:rPr>
              <a:t>LA DOULEUR</a:t>
            </a:r>
            <a:endParaRPr lang="fr-FR" sz="8000" dirty="0">
              <a:solidFill>
                <a:srgbClr val="FF0000"/>
              </a:solidFill>
            </a:endParaRPr>
          </a:p>
        </p:txBody>
      </p:sp>
      <p:pic>
        <p:nvPicPr>
          <p:cNvPr id="6" name="Image 5" descr="download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1276" y="4495800"/>
            <a:ext cx="3797300" cy="213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Comment on aborde la douleur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Christianisme</a:t>
            </a:r>
          </a:p>
          <a:p>
            <a:r>
              <a:rPr lang="fr-FR" dirty="0" smtClean="0"/>
              <a:t>Protestantisme</a:t>
            </a:r>
          </a:p>
          <a:p>
            <a:r>
              <a:rPr lang="fr-FR" dirty="0" smtClean="0"/>
              <a:t>Islam</a:t>
            </a:r>
          </a:p>
          <a:p>
            <a:r>
              <a:rPr lang="fr-FR" dirty="0" smtClean="0"/>
              <a:t>Judaïsme</a:t>
            </a:r>
          </a:p>
          <a:p>
            <a:r>
              <a:rPr lang="fr-FR" dirty="0" smtClean="0"/>
              <a:t>Bouddhisme</a:t>
            </a:r>
          </a:p>
          <a:p>
            <a:r>
              <a:rPr lang="fr-FR" dirty="0" smtClean="0"/>
              <a:t>Athéisme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René LERICHE, chirurgien 1879-1955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« La seule douleur supportable, c’est seule des autres. »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Si on a pas d’empathie….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2400" y="533400"/>
            <a:ext cx="8686800" cy="5851525"/>
          </a:xfrm>
        </p:spPr>
        <p:txBody>
          <a:bodyPr>
            <a:normAutofit/>
          </a:bodyPr>
          <a:lstStyle/>
          <a:p>
            <a:pPr>
              <a:buNone/>
            </a:pPr>
            <a:endParaRPr lang="fr-FR" sz="4000" dirty="0" smtClean="0">
              <a:solidFill>
                <a:srgbClr val="FF0000"/>
              </a:solidFill>
              <a:effectLst>
                <a:outerShdw blurRad="127000" dist="88900" dir="2700000" algn="br">
                  <a:schemeClr val="tx1">
                    <a:lumMod val="95000"/>
                    <a:lumOff val="5000"/>
                    <a:alpha val="94000"/>
                  </a:schemeClr>
                </a:outerShdw>
              </a:effectLst>
            </a:endParaRPr>
          </a:p>
          <a:p>
            <a:pPr>
              <a:buNone/>
            </a:pPr>
            <a:endParaRPr lang="fr-FR" sz="4000" dirty="0" smtClean="0">
              <a:solidFill>
                <a:srgbClr val="FF0000"/>
              </a:solidFill>
              <a:effectLst>
                <a:outerShdw blurRad="127000" dist="88900" dir="2700000" algn="br">
                  <a:schemeClr val="tx1">
                    <a:lumMod val="95000"/>
                    <a:lumOff val="5000"/>
                    <a:alpha val="94000"/>
                  </a:schemeClr>
                </a:outerShdw>
              </a:effectLst>
            </a:endParaRPr>
          </a:p>
          <a:p>
            <a:pPr algn="just">
              <a:buNone/>
            </a:pPr>
            <a:r>
              <a:rPr lang="fr-FR" sz="4000" dirty="0" smtClean="0">
                <a:solidFill>
                  <a:srgbClr val="FF0000"/>
                </a:solidFill>
                <a:effectLst>
                  <a:outerShdw blurRad="127000" dist="38100" dir="2700000" algn="br">
                    <a:schemeClr val="tx1">
                      <a:lumMod val="95000"/>
                      <a:lumOff val="5000"/>
                      <a:alpha val="94000"/>
                    </a:schemeClr>
                  </a:outerShdw>
                </a:effectLst>
              </a:rPr>
              <a:t>« Pourquoi rechercher le bonheur alors que la souffrance est portée de la main ? »</a:t>
            </a:r>
            <a:endParaRPr lang="fr-FR" sz="4000" dirty="0">
              <a:solidFill>
                <a:srgbClr val="FF0000"/>
              </a:solidFill>
              <a:effectLst>
                <a:outerShdw blurRad="127000" dist="38100" dir="2700000" algn="br">
                  <a:schemeClr val="tx1">
                    <a:lumMod val="95000"/>
                    <a:lumOff val="5000"/>
                    <a:alpha val="94000"/>
                  </a:schemeClr>
                </a:outerShdw>
              </a:effectLst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 flipH="1">
            <a:off x="304800" y="274638"/>
            <a:ext cx="152400" cy="1143000"/>
          </a:xfrm>
        </p:spPr>
        <p:txBody>
          <a:bodyPr/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douleur, c’est quoi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fr-FR" dirty="0" smtClean="0"/>
              <a:t>La douleur </a:t>
            </a:r>
            <a:r>
              <a:rPr lang="fr-FR" smtClean="0"/>
              <a:t>est </a:t>
            </a:r>
            <a:r>
              <a:rPr lang="fr-FR" smtClean="0"/>
              <a:t>définie </a:t>
            </a:r>
            <a:r>
              <a:rPr lang="fr-FR" dirty="0" smtClean="0"/>
              <a:t>comme « une sensation et une expérience émotionnelle </a:t>
            </a:r>
            <a:r>
              <a:rPr lang="fr-FR" dirty="0" smtClean="0">
                <a:solidFill>
                  <a:srgbClr val="FF0000"/>
                </a:solidFill>
              </a:rPr>
              <a:t>désagréable</a:t>
            </a:r>
            <a:r>
              <a:rPr lang="fr-FR" dirty="0" smtClean="0"/>
              <a:t> en réponse à une </a:t>
            </a:r>
            <a:r>
              <a:rPr lang="fr-FR" dirty="0" smtClean="0">
                <a:solidFill>
                  <a:srgbClr val="FF0000"/>
                </a:solidFill>
              </a:rPr>
              <a:t>atteinte tissulaire réelle </a:t>
            </a:r>
            <a:r>
              <a:rPr lang="fr-FR" dirty="0" smtClean="0"/>
              <a:t>ou </a:t>
            </a:r>
            <a:r>
              <a:rPr lang="fr-FR" dirty="0" smtClean="0">
                <a:solidFill>
                  <a:srgbClr val="FF0000"/>
                </a:solidFill>
              </a:rPr>
              <a:t>potentielle </a:t>
            </a:r>
            <a:r>
              <a:rPr lang="fr-FR" dirty="0" smtClean="0"/>
              <a:t>ou </a:t>
            </a:r>
            <a:r>
              <a:rPr lang="fr-FR" dirty="0" smtClean="0">
                <a:solidFill>
                  <a:srgbClr val="FF0000"/>
                </a:solidFill>
              </a:rPr>
              <a:t>décrites en ces termes</a:t>
            </a:r>
            <a:r>
              <a:rPr lang="fr-FR" dirty="0" smtClean="0"/>
              <a:t> »</a:t>
            </a:r>
          </a:p>
          <a:p>
            <a:endParaRPr lang="fr-FR" dirty="0" smtClean="0"/>
          </a:p>
          <a:p>
            <a:pPr>
              <a:buNone/>
            </a:pPr>
            <a:r>
              <a:rPr lang="fr-FR" sz="2000" dirty="0" smtClean="0"/>
              <a:t>                          International Association for the Study of Pain</a:t>
            </a:r>
          </a:p>
          <a:p>
            <a:pPr>
              <a:buNone/>
            </a:pPr>
            <a:r>
              <a:rPr lang="fr-FR" sz="2000" dirty="0" smtClean="0"/>
              <a:t>                                                         IASP-1979 </a:t>
            </a:r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René LERICHE, chirurgien 1879-1955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« La santé, c’est la vie dans le silence des organes »</a:t>
            </a:r>
            <a:endParaRPr lang="fr-FR" dirty="0"/>
          </a:p>
        </p:txBody>
      </p:sp>
      <p:pic>
        <p:nvPicPr>
          <p:cNvPr id="4" name="Image 3" descr="downlo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3276600"/>
            <a:ext cx="2514600" cy="32766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RMS_idPAS_D_ISBN_pu2012-26s_sa08_art08_img003.jpg_i77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2600" y="0"/>
            <a:ext cx="5410200" cy="593703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Image 6" descr="AA049887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219200"/>
            <a:ext cx="1450848" cy="3810000"/>
          </a:xfrm>
          <a:prstGeom prst="rect">
            <a:avLst/>
          </a:prstGeom>
        </p:spPr>
      </p:pic>
      <p:pic>
        <p:nvPicPr>
          <p:cNvPr id="8" name="Image 7" descr="AA044539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990600"/>
            <a:ext cx="1859280" cy="39624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Société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Epoque / Contexte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Milieu social</a:t>
            </a:r>
          </a:p>
          <a:p>
            <a:endParaRPr lang="fr-FR" dirty="0" smtClean="0"/>
          </a:p>
          <a:p>
            <a:r>
              <a:rPr lang="fr-FR" dirty="0" smtClean="0"/>
              <a:t>Discours acceptable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Culture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La douleur est la même pour tous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La plainte est dépendante de notre culture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Europe, Afrique, pourtour méditerranéen etc.. 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Historicité/singularité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       Discours narratif autour de la douleur</a:t>
            </a:r>
          </a:p>
          <a:p>
            <a:pPr lvl="1">
              <a:buNone/>
            </a:pPr>
            <a:r>
              <a:rPr lang="fr-FR" dirty="0" smtClean="0"/>
              <a:t> 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Religion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fr-FR" dirty="0" smtClean="0"/>
              <a:t>                       Celui qui croyait au ciel </a:t>
            </a:r>
          </a:p>
          <a:p>
            <a:pPr algn="just">
              <a:buNone/>
            </a:pPr>
            <a:r>
              <a:rPr lang="fr-FR" dirty="0" smtClean="0"/>
              <a:t>                                          Et</a:t>
            </a:r>
          </a:p>
          <a:p>
            <a:pPr algn="just">
              <a:buNone/>
            </a:pPr>
            <a:r>
              <a:rPr lang="fr-FR" dirty="0" smtClean="0"/>
              <a:t>                       Celui qui n’y croyait pas</a:t>
            </a:r>
          </a:p>
          <a:p>
            <a:pPr algn="just">
              <a:buNone/>
            </a:pPr>
            <a:endParaRPr lang="fr-FR" dirty="0" smtClean="0"/>
          </a:p>
          <a:p>
            <a:pPr algn="just">
              <a:buNone/>
            </a:pPr>
            <a:r>
              <a:rPr lang="fr-FR" dirty="0" smtClean="0"/>
              <a:t>               </a:t>
            </a:r>
          </a:p>
          <a:p>
            <a:pPr algn="just">
              <a:buNone/>
            </a:pPr>
            <a:r>
              <a:rPr lang="fr-FR" dirty="0" smtClean="0"/>
              <a:t>				Louis Aragon La rose et le réséda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Exposition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2D200"/>
      </a:hlink>
      <a:folHlink>
        <a:srgbClr val="D0B9F8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97</Words>
  <Application>Microsoft Office PowerPoint</Application>
  <PresentationFormat>Affichage à l'écran (4:3)</PresentationFormat>
  <Paragraphs>53</Paragraphs>
  <Slides>11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4" baseType="lpstr">
      <vt:lpstr>Arial</vt:lpstr>
      <vt:lpstr>Calibri</vt:lpstr>
      <vt:lpstr>Thème Office</vt:lpstr>
      <vt:lpstr>Aspects socio-culturels</vt:lpstr>
      <vt:lpstr>Présentation PowerPoint</vt:lpstr>
      <vt:lpstr>La douleur, c’est quoi ?</vt:lpstr>
      <vt:lpstr>René LERICHE, chirurgien 1879-1955</vt:lpstr>
      <vt:lpstr>Présentation PowerPoint</vt:lpstr>
      <vt:lpstr>Société</vt:lpstr>
      <vt:lpstr>Culture</vt:lpstr>
      <vt:lpstr>Historicité/singularité</vt:lpstr>
      <vt:lpstr>Religion</vt:lpstr>
      <vt:lpstr>Comment on aborde la douleur</vt:lpstr>
      <vt:lpstr>René LERICHE, chirurgien 1879-1955</vt:lpstr>
    </vt:vector>
  </TitlesOfParts>
  <Company>lolo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Aspects socio-psycho-anthropologiques</dc:title>
  <dc:creator>brigitte samama</dc:creator>
  <cp:lastModifiedBy>utilisateur</cp:lastModifiedBy>
  <cp:revision>40</cp:revision>
  <dcterms:created xsi:type="dcterms:W3CDTF">2019-10-17T17:52:58Z</dcterms:created>
  <dcterms:modified xsi:type="dcterms:W3CDTF">2019-10-18T13:29:22Z</dcterms:modified>
</cp:coreProperties>
</file>