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2"/>
  </p:notesMasterIdLst>
  <p:handoutMasterIdLst>
    <p:handoutMasterId r:id="rId53"/>
  </p:handoutMasterIdLst>
  <p:sldIdLst>
    <p:sldId id="256" r:id="rId2"/>
    <p:sldId id="259" r:id="rId3"/>
    <p:sldId id="257" r:id="rId4"/>
    <p:sldId id="258" r:id="rId5"/>
    <p:sldId id="291" r:id="rId6"/>
    <p:sldId id="293" r:id="rId7"/>
    <p:sldId id="295" r:id="rId8"/>
    <p:sldId id="294" r:id="rId9"/>
    <p:sldId id="296" r:id="rId10"/>
    <p:sldId id="297" r:id="rId11"/>
    <p:sldId id="298" r:id="rId12"/>
    <p:sldId id="292" r:id="rId13"/>
    <p:sldId id="299" r:id="rId14"/>
    <p:sldId id="300" r:id="rId15"/>
    <p:sldId id="301" r:id="rId16"/>
    <p:sldId id="303" r:id="rId17"/>
    <p:sldId id="302" r:id="rId18"/>
    <p:sldId id="305" r:id="rId19"/>
    <p:sldId id="304" r:id="rId20"/>
    <p:sldId id="307" r:id="rId21"/>
    <p:sldId id="306" r:id="rId22"/>
    <p:sldId id="268" r:id="rId23"/>
    <p:sldId id="309" r:id="rId24"/>
    <p:sldId id="308" r:id="rId25"/>
    <p:sldId id="273" r:id="rId26"/>
    <p:sldId id="274" r:id="rId27"/>
    <p:sldId id="275" r:id="rId28"/>
    <p:sldId id="276" r:id="rId29"/>
    <p:sldId id="277" r:id="rId30"/>
    <p:sldId id="278" r:id="rId31"/>
    <p:sldId id="279" r:id="rId32"/>
    <p:sldId id="280" r:id="rId33"/>
    <p:sldId id="281" r:id="rId34"/>
    <p:sldId id="282" r:id="rId35"/>
    <p:sldId id="290" r:id="rId36"/>
    <p:sldId id="283" r:id="rId37"/>
    <p:sldId id="284" r:id="rId38"/>
    <p:sldId id="285" r:id="rId39"/>
    <p:sldId id="310" r:id="rId40"/>
    <p:sldId id="286" r:id="rId41"/>
    <p:sldId id="287" r:id="rId42"/>
    <p:sldId id="311" r:id="rId43"/>
    <p:sldId id="312" r:id="rId44"/>
    <p:sldId id="313" r:id="rId45"/>
    <p:sldId id="314" r:id="rId46"/>
    <p:sldId id="315" r:id="rId47"/>
    <p:sldId id="269" r:id="rId48"/>
    <p:sldId id="288" r:id="rId49"/>
    <p:sldId id="289" r:id="rId50"/>
    <p:sldId id="265" r:id="rId5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05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8" autoAdjust="0"/>
    <p:restoredTop sz="70507" autoAdjust="0"/>
  </p:normalViewPr>
  <p:slideViewPr>
    <p:cSldViewPr snapToGrid="0">
      <p:cViewPr varScale="1">
        <p:scale>
          <a:sx n="79" d="100"/>
          <a:sy n="79" d="100"/>
        </p:scale>
        <p:origin x="1338" y="120"/>
      </p:cViewPr>
      <p:guideLst/>
    </p:cSldViewPr>
  </p:slideViewPr>
  <p:outlineViewPr>
    <p:cViewPr>
      <p:scale>
        <a:sx n="33" d="100"/>
        <a:sy n="33" d="100"/>
      </p:scale>
      <p:origin x="0" y="-11288"/>
    </p:cViewPr>
  </p:outlineViewPr>
  <p:notesTextViewPr>
    <p:cViewPr>
      <p:scale>
        <a:sx n="55" d="100"/>
        <a:sy n="55" d="100"/>
      </p:scale>
      <p:origin x="0" y="0"/>
    </p:cViewPr>
  </p:notesTextViewPr>
  <p:notesViewPr>
    <p:cSldViewPr snapToGrid="0">
      <p:cViewPr varScale="1">
        <p:scale>
          <a:sx n="88" d="100"/>
          <a:sy n="88"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AE781-2ECA-F544-A429-1ABC6A7320A6}" type="doc">
      <dgm:prSet loTypeId="urn:microsoft.com/office/officeart/2005/8/layout/radial3" loCatId="" qsTypeId="urn:microsoft.com/office/officeart/2005/8/quickstyle/simple1" qsCatId="simple" csTypeId="urn:microsoft.com/office/officeart/2005/8/colors/colorful4" csCatId="colorful" phldr="1"/>
      <dgm:spPr/>
      <dgm:t>
        <a:bodyPr/>
        <a:lstStyle/>
        <a:p>
          <a:endParaRPr lang="fr-FR"/>
        </a:p>
      </dgm:t>
    </dgm:pt>
    <dgm:pt modelId="{A8BC7673-BA48-C546-872B-A777859D1980}">
      <dgm:prSet phldrT="[Texte]" custT="1"/>
      <dgm:spPr/>
      <dgm:t>
        <a:bodyPr/>
        <a:lstStyle/>
        <a:p>
          <a:r>
            <a:rPr lang="fr-FR" sz="2800" dirty="0"/>
            <a:t>Soin centré patient</a:t>
          </a:r>
        </a:p>
      </dgm:t>
    </dgm:pt>
    <dgm:pt modelId="{C7566388-3B5F-D44A-971B-63E1D81C61AE}" type="parTrans" cxnId="{EC5BA261-77F9-904C-8410-79237D8F5E66}">
      <dgm:prSet/>
      <dgm:spPr/>
      <dgm:t>
        <a:bodyPr/>
        <a:lstStyle/>
        <a:p>
          <a:endParaRPr lang="fr-FR" sz="2400"/>
        </a:p>
      </dgm:t>
    </dgm:pt>
    <dgm:pt modelId="{D8896B5A-09DF-8740-95B5-7B725DDFB434}" type="sibTrans" cxnId="{EC5BA261-77F9-904C-8410-79237D8F5E66}">
      <dgm:prSet/>
      <dgm:spPr/>
      <dgm:t>
        <a:bodyPr/>
        <a:lstStyle/>
        <a:p>
          <a:endParaRPr lang="fr-FR" sz="2400"/>
        </a:p>
      </dgm:t>
    </dgm:pt>
    <dgm:pt modelId="{15AE174D-B739-E440-B7F4-400C062DD269}">
      <dgm:prSet phldrT="[Texte]" custT="1"/>
      <dgm:spPr/>
      <dgm:t>
        <a:bodyPr/>
        <a:lstStyle/>
        <a:p>
          <a:r>
            <a:rPr lang="fr-FR" sz="1200" dirty="0"/>
            <a:t>Partage  décision</a:t>
          </a:r>
        </a:p>
      </dgm:t>
    </dgm:pt>
    <dgm:pt modelId="{873C06C1-F33A-C146-838F-B2BC992A6F19}" type="parTrans" cxnId="{07679A2B-18B3-B349-8183-80DBF20378FB}">
      <dgm:prSet/>
      <dgm:spPr/>
      <dgm:t>
        <a:bodyPr/>
        <a:lstStyle/>
        <a:p>
          <a:endParaRPr lang="fr-FR" sz="2400"/>
        </a:p>
      </dgm:t>
    </dgm:pt>
    <dgm:pt modelId="{CF188D43-8150-C343-9B61-98FD306D36FC}" type="sibTrans" cxnId="{07679A2B-18B3-B349-8183-80DBF20378FB}">
      <dgm:prSet/>
      <dgm:spPr/>
      <dgm:t>
        <a:bodyPr/>
        <a:lstStyle/>
        <a:p>
          <a:endParaRPr lang="fr-FR" sz="2400"/>
        </a:p>
      </dgm:t>
    </dgm:pt>
    <dgm:pt modelId="{CEBDCD2E-B518-9D40-9D31-4AB45D39A593}">
      <dgm:prSet phldrT="[Texte]" custT="1"/>
      <dgm:spPr/>
      <dgm:t>
        <a:bodyPr/>
        <a:lstStyle/>
        <a:p>
          <a:r>
            <a:rPr lang="fr-FR" sz="1200" dirty="0"/>
            <a:t>Alliance</a:t>
          </a:r>
        </a:p>
      </dgm:t>
    </dgm:pt>
    <dgm:pt modelId="{DD68B8A0-B795-E849-9B99-25B5549D0FF8}" type="parTrans" cxnId="{B0564A76-EDAF-0644-99FD-080269E52E6B}">
      <dgm:prSet/>
      <dgm:spPr/>
      <dgm:t>
        <a:bodyPr/>
        <a:lstStyle/>
        <a:p>
          <a:endParaRPr lang="fr-FR" sz="2400"/>
        </a:p>
      </dgm:t>
    </dgm:pt>
    <dgm:pt modelId="{79017BA9-17A9-F84A-9001-B0F0258ACBE9}" type="sibTrans" cxnId="{B0564A76-EDAF-0644-99FD-080269E52E6B}">
      <dgm:prSet/>
      <dgm:spPr/>
      <dgm:t>
        <a:bodyPr/>
        <a:lstStyle/>
        <a:p>
          <a:endParaRPr lang="fr-FR" sz="2400"/>
        </a:p>
      </dgm:t>
    </dgm:pt>
    <dgm:pt modelId="{D49F3743-2D3B-4145-BB25-A5388BDB4AD9}">
      <dgm:prSet phldrT="[Texte]" custT="1"/>
      <dgm:spPr/>
      <dgm:t>
        <a:bodyPr/>
        <a:lstStyle/>
        <a:p>
          <a:r>
            <a:rPr lang="fr-FR" sz="1200" dirty="0"/>
            <a:t>Patient-personne</a:t>
          </a:r>
        </a:p>
      </dgm:t>
    </dgm:pt>
    <dgm:pt modelId="{7819AD94-0E70-A74F-AB1E-E156F47AC9B3}" type="parTrans" cxnId="{AFCF49FB-3180-D440-943B-26E71C327F75}">
      <dgm:prSet/>
      <dgm:spPr/>
      <dgm:t>
        <a:bodyPr/>
        <a:lstStyle/>
        <a:p>
          <a:endParaRPr lang="fr-FR" sz="2400"/>
        </a:p>
      </dgm:t>
    </dgm:pt>
    <dgm:pt modelId="{40216A13-C980-C146-AF2D-91FF99334BD9}" type="sibTrans" cxnId="{AFCF49FB-3180-D440-943B-26E71C327F75}">
      <dgm:prSet/>
      <dgm:spPr/>
      <dgm:t>
        <a:bodyPr/>
        <a:lstStyle/>
        <a:p>
          <a:endParaRPr lang="fr-FR" sz="2400"/>
        </a:p>
      </dgm:t>
    </dgm:pt>
    <dgm:pt modelId="{9606B171-17B4-4148-ACB9-D995C66A65FF}">
      <dgm:prSet phldrT="[Texte]" custT="1"/>
      <dgm:spPr/>
      <dgm:t>
        <a:bodyPr/>
        <a:lstStyle/>
        <a:p>
          <a:r>
            <a:rPr lang="fr-FR" sz="1200" dirty="0"/>
            <a:t>BPS</a:t>
          </a:r>
        </a:p>
      </dgm:t>
    </dgm:pt>
    <dgm:pt modelId="{F80F32C1-E642-7141-A5F3-614B88815703}" type="parTrans" cxnId="{177574A6-6D25-2144-A427-F069C8024677}">
      <dgm:prSet/>
      <dgm:spPr/>
      <dgm:t>
        <a:bodyPr/>
        <a:lstStyle/>
        <a:p>
          <a:endParaRPr lang="fr-FR" sz="2400"/>
        </a:p>
      </dgm:t>
    </dgm:pt>
    <dgm:pt modelId="{C8FBD182-6587-A645-8935-EA5A9EF34165}" type="sibTrans" cxnId="{177574A6-6D25-2144-A427-F069C8024677}">
      <dgm:prSet/>
      <dgm:spPr/>
      <dgm:t>
        <a:bodyPr/>
        <a:lstStyle/>
        <a:p>
          <a:endParaRPr lang="fr-FR" sz="2400"/>
        </a:p>
      </dgm:t>
    </dgm:pt>
    <dgm:pt modelId="{11DC3069-2A9A-364B-A49C-97C1F5C68D81}">
      <dgm:prSet custT="1"/>
      <dgm:spPr/>
      <dgm:t>
        <a:bodyPr/>
        <a:lstStyle/>
        <a:p>
          <a:r>
            <a:rPr lang="fr-FR" sz="1100" dirty="0"/>
            <a:t>Thérapeute-personne</a:t>
          </a:r>
        </a:p>
      </dgm:t>
    </dgm:pt>
    <dgm:pt modelId="{6202021C-AC9B-F64B-B511-BF17F80B10DA}" type="parTrans" cxnId="{8788A94F-83BD-194C-A85F-68D29C0C626D}">
      <dgm:prSet/>
      <dgm:spPr/>
      <dgm:t>
        <a:bodyPr/>
        <a:lstStyle/>
        <a:p>
          <a:endParaRPr lang="fr-FR" sz="2400"/>
        </a:p>
      </dgm:t>
    </dgm:pt>
    <dgm:pt modelId="{1908C3F7-A472-6149-AFD9-91C76E7FE6D2}" type="sibTrans" cxnId="{8788A94F-83BD-194C-A85F-68D29C0C626D}">
      <dgm:prSet/>
      <dgm:spPr/>
      <dgm:t>
        <a:bodyPr/>
        <a:lstStyle/>
        <a:p>
          <a:endParaRPr lang="fr-FR" sz="2400"/>
        </a:p>
      </dgm:t>
    </dgm:pt>
    <dgm:pt modelId="{E243124C-8FB9-A34E-AD93-CAEDEF8DF397}">
      <dgm:prSet custT="1"/>
      <dgm:spPr/>
      <dgm:t>
        <a:bodyPr/>
        <a:lstStyle/>
        <a:p>
          <a:r>
            <a:rPr lang="fr-FR" sz="1200" dirty="0"/>
            <a:t>Soin coordonné</a:t>
          </a:r>
        </a:p>
      </dgm:t>
    </dgm:pt>
    <dgm:pt modelId="{335790E0-5512-A44B-9221-0821D4AB3FD1}" type="parTrans" cxnId="{F5FBD440-B118-884B-8B4E-48FF2EA838BF}">
      <dgm:prSet/>
      <dgm:spPr/>
      <dgm:t>
        <a:bodyPr/>
        <a:lstStyle/>
        <a:p>
          <a:endParaRPr lang="fr-FR" sz="2400"/>
        </a:p>
      </dgm:t>
    </dgm:pt>
    <dgm:pt modelId="{B6BE2263-D218-6D48-81F8-0056B41AA38A}" type="sibTrans" cxnId="{F5FBD440-B118-884B-8B4E-48FF2EA838BF}">
      <dgm:prSet/>
      <dgm:spPr/>
      <dgm:t>
        <a:bodyPr/>
        <a:lstStyle/>
        <a:p>
          <a:endParaRPr lang="fr-FR" sz="2400"/>
        </a:p>
      </dgm:t>
    </dgm:pt>
    <dgm:pt modelId="{FBAE34E1-8879-A149-AA11-B8CD93CCBD83}" type="pres">
      <dgm:prSet presAssocID="{3E7AE781-2ECA-F544-A429-1ABC6A7320A6}" presName="composite" presStyleCnt="0">
        <dgm:presLayoutVars>
          <dgm:chMax val="1"/>
          <dgm:dir/>
          <dgm:resizeHandles val="exact"/>
        </dgm:presLayoutVars>
      </dgm:prSet>
      <dgm:spPr/>
      <dgm:t>
        <a:bodyPr/>
        <a:lstStyle/>
        <a:p>
          <a:endParaRPr lang="fr-FR"/>
        </a:p>
      </dgm:t>
    </dgm:pt>
    <dgm:pt modelId="{554D18D8-FC4D-574C-A368-B5B99E3C47E9}" type="pres">
      <dgm:prSet presAssocID="{3E7AE781-2ECA-F544-A429-1ABC6A7320A6}" presName="radial" presStyleCnt="0">
        <dgm:presLayoutVars>
          <dgm:animLvl val="ctr"/>
        </dgm:presLayoutVars>
      </dgm:prSet>
      <dgm:spPr/>
    </dgm:pt>
    <dgm:pt modelId="{ADF64132-7F36-C147-8418-80C6DEB953A2}" type="pres">
      <dgm:prSet presAssocID="{A8BC7673-BA48-C546-872B-A777859D1980}" presName="centerShape" presStyleLbl="vennNode1" presStyleIdx="0" presStyleCnt="7"/>
      <dgm:spPr/>
      <dgm:t>
        <a:bodyPr/>
        <a:lstStyle/>
        <a:p>
          <a:endParaRPr lang="fr-FR"/>
        </a:p>
      </dgm:t>
    </dgm:pt>
    <dgm:pt modelId="{73646D3D-4198-F34B-B1AD-343D473FA5D1}" type="pres">
      <dgm:prSet presAssocID="{15AE174D-B739-E440-B7F4-400C062DD269}" presName="node" presStyleLbl="vennNode1" presStyleIdx="1" presStyleCnt="7">
        <dgm:presLayoutVars>
          <dgm:bulletEnabled val="1"/>
        </dgm:presLayoutVars>
      </dgm:prSet>
      <dgm:spPr/>
      <dgm:t>
        <a:bodyPr/>
        <a:lstStyle/>
        <a:p>
          <a:endParaRPr lang="fr-FR"/>
        </a:p>
      </dgm:t>
    </dgm:pt>
    <dgm:pt modelId="{59D39D3A-E899-7348-BD1B-B4372EBF1348}" type="pres">
      <dgm:prSet presAssocID="{CEBDCD2E-B518-9D40-9D31-4AB45D39A593}" presName="node" presStyleLbl="vennNode1" presStyleIdx="2" presStyleCnt="7">
        <dgm:presLayoutVars>
          <dgm:bulletEnabled val="1"/>
        </dgm:presLayoutVars>
      </dgm:prSet>
      <dgm:spPr/>
      <dgm:t>
        <a:bodyPr/>
        <a:lstStyle/>
        <a:p>
          <a:endParaRPr lang="fr-FR"/>
        </a:p>
      </dgm:t>
    </dgm:pt>
    <dgm:pt modelId="{C8AA80F3-6461-0140-8BF0-3E9DEFA2743A}" type="pres">
      <dgm:prSet presAssocID="{D49F3743-2D3B-4145-BB25-A5388BDB4AD9}" presName="node" presStyleLbl="vennNode1" presStyleIdx="3" presStyleCnt="7">
        <dgm:presLayoutVars>
          <dgm:bulletEnabled val="1"/>
        </dgm:presLayoutVars>
      </dgm:prSet>
      <dgm:spPr/>
      <dgm:t>
        <a:bodyPr/>
        <a:lstStyle/>
        <a:p>
          <a:endParaRPr lang="fr-FR"/>
        </a:p>
      </dgm:t>
    </dgm:pt>
    <dgm:pt modelId="{A9DB5CAD-049A-4D48-9B73-6B54130BBCDC}" type="pres">
      <dgm:prSet presAssocID="{9606B171-17B4-4148-ACB9-D995C66A65FF}" presName="node" presStyleLbl="vennNode1" presStyleIdx="4" presStyleCnt="7">
        <dgm:presLayoutVars>
          <dgm:bulletEnabled val="1"/>
        </dgm:presLayoutVars>
      </dgm:prSet>
      <dgm:spPr/>
      <dgm:t>
        <a:bodyPr/>
        <a:lstStyle/>
        <a:p>
          <a:endParaRPr lang="fr-FR"/>
        </a:p>
      </dgm:t>
    </dgm:pt>
    <dgm:pt modelId="{30CADA88-9AD1-4F49-867F-4387FE9EC5AA}" type="pres">
      <dgm:prSet presAssocID="{11DC3069-2A9A-364B-A49C-97C1F5C68D81}" presName="node" presStyleLbl="vennNode1" presStyleIdx="5" presStyleCnt="7">
        <dgm:presLayoutVars>
          <dgm:bulletEnabled val="1"/>
        </dgm:presLayoutVars>
      </dgm:prSet>
      <dgm:spPr/>
      <dgm:t>
        <a:bodyPr/>
        <a:lstStyle/>
        <a:p>
          <a:endParaRPr lang="fr-FR"/>
        </a:p>
      </dgm:t>
    </dgm:pt>
    <dgm:pt modelId="{A41F6C05-79A4-D249-83C8-4387A8AAADB8}" type="pres">
      <dgm:prSet presAssocID="{E243124C-8FB9-A34E-AD93-CAEDEF8DF397}" presName="node" presStyleLbl="vennNode1" presStyleIdx="6" presStyleCnt="7">
        <dgm:presLayoutVars>
          <dgm:bulletEnabled val="1"/>
        </dgm:presLayoutVars>
      </dgm:prSet>
      <dgm:spPr/>
      <dgm:t>
        <a:bodyPr/>
        <a:lstStyle/>
        <a:p>
          <a:endParaRPr lang="fr-FR"/>
        </a:p>
      </dgm:t>
    </dgm:pt>
  </dgm:ptLst>
  <dgm:cxnLst>
    <dgm:cxn modelId="{3592123A-FCDE-5449-8A30-94F52A19BE47}" type="presOf" srcId="{A8BC7673-BA48-C546-872B-A777859D1980}" destId="{ADF64132-7F36-C147-8418-80C6DEB953A2}" srcOrd="0" destOrd="0" presId="urn:microsoft.com/office/officeart/2005/8/layout/radial3"/>
    <dgm:cxn modelId="{06054F1D-940B-CC46-95A0-3E3153F7FDEB}" type="presOf" srcId="{15AE174D-B739-E440-B7F4-400C062DD269}" destId="{73646D3D-4198-F34B-B1AD-343D473FA5D1}" srcOrd="0" destOrd="0" presId="urn:microsoft.com/office/officeart/2005/8/layout/radial3"/>
    <dgm:cxn modelId="{B0564A76-EDAF-0644-99FD-080269E52E6B}" srcId="{A8BC7673-BA48-C546-872B-A777859D1980}" destId="{CEBDCD2E-B518-9D40-9D31-4AB45D39A593}" srcOrd="1" destOrd="0" parTransId="{DD68B8A0-B795-E849-9B99-25B5549D0FF8}" sibTransId="{79017BA9-17A9-F84A-9001-B0F0258ACBE9}"/>
    <dgm:cxn modelId="{EC5BA261-77F9-904C-8410-79237D8F5E66}" srcId="{3E7AE781-2ECA-F544-A429-1ABC6A7320A6}" destId="{A8BC7673-BA48-C546-872B-A777859D1980}" srcOrd="0" destOrd="0" parTransId="{C7566388-3B5F-D44A-971B-63E1D81C61AE}" sibTransId="{D8896B5A-09DF-8740-95B5-7B725DDFB434}"/>
    <dgm:cxn modelId="{7E1DF4BC-0C39-F747-AB7F-14C9B6FC4BC6}" type="presOf" srcId="{3E7AE781-2ECA-F544-A429-1ABC6A7320A6}" destId="{FBAE34E1-8879-A149-AA11-B8CD93CCBD83}" srcOrd="0" destOrd="0" presId="urn:microsoft.com/office/officeart/2005/8/layout/radial3"/>
    <dgm:cxn modelId="{DB84423F-8FCD-C64C-B261-7E7608ACAAF5}" type="presOf" srcId="{9606B171-17B4-4148-ACB9-D995C66A65FF}" destId="{A9DB5CAD-049A-4D48-9B73-6B54130BBCDC}" srcOrd="0" destOrd="0" presId="urn:microsoft.com/office/officeart/2005/8/layout/radial3"/>
    <dgm:cxn modelId="{D5D2A898-D021-3441-9500-CD5085016099}" type="presOf" srcId="{11DC3069-2A9A-364B-A49C-97C1F5C68D81}" destId="{30CADA88-9AD1-4F49-867F-4387FE9EC5AA}" srcOrd="0" destOrd="0" presId="urn:microsoft.com/office/officeart/2005/8/layout/radial3"/>
    <dgm:cxn modelId="{AFCF49FB-3180-D440-943B-26E71C327F75}" srcId="{A8BC7673-BA48-C546-872B-A777859D1980}" destId="{D49F3743-2D3B-4145-BB25-A5388BDB4AD9}" srcOrd="2" destOrd="0" parTransId="{7819AD94-0E70-A74F-AB1E-E156F47AC9B3}" sibTransId="{40216A13-C980-C146-AF2D-91FF99334BD9}"/>
    <dgm:cxn modelId="{8788A94F-83BD-194C-A85F-68D29C0C626D}" srcId="{A8BC7673-BA48-C546-872B-A777859D1980}" destId="{11DC3069-2A9A-364B-A49C-97C1F5C68D81}" srcOrd="4" destOrd="0" parTransId="{6202021C-AC9B-F64B-B511-BF17F80B10DA}" sibTransId="{1908C3F7-A472-6149-AFD9-91C76E7FE6D2}"/>
    <dgm:cxn modelId="{07679A2B-18B3-B349-8183-80DBF20378FB}" srcId="{A8BC7673-BA48-C546-872B-A777859D1980}" destId="{15AE174D-B739-E440-B7F4-400C062DD269}" srcOrd="0" destOrd="0" parTransId="{873C06C1-F33A-C146-838F-B2BC992A6F19}" sibTransId="{CF188D43-8150-C343-9B61-98FD306D36FC}"/>
    <dgm:cxn modelId="{A563A822-0A42-1345-B5B7-7B674DA14E06}" type="presOf" srcId="{E243124C-8FB9-A34E-AD93-CAEDEF8DF397}" destId="{A41F6C05-79A4-D249-83C8-4387A8AAADB8}" srcOrd="0" destOrd="0" presId="urn:microsoft.com/office/officeart/2005/8/layout/radial3"/>
    <dgm:cxn modelId="{177574A6-6D25-2144-A427-F069C8024677}" srcId="{A8BC7673-BA48-C546-872B-A777859D1980}" destId="{9606B171-17B4-4148-ACB9-D995C66A65FF}" srcOrd="3" destOrd="0" parTransId="{F80F32C1-E642-7141-A5F3-614B88815703}" sibTransId="{C8FBD182-6587-A645-8935-EA5A9EF34165}"/>
    <dgm:cxn modelId="{F5FBD440-B118-884B-8B4E-48FF2EA838BF}" srcId="{A8BC7673-BA48-C546-872B-A777859D1980}" destId="{E243124C-8FB9-A34E-AD93-CAEDEF8DF397}" srcOrd="5" destOrd="0" parTransId="{335790E0-5512-A44B-9221-0821D4AB3FD1}" sibTransId="{B6BE2263-D218-6D48-81F8-0056B41AA38A}"/>
    <dgm:cxn modelId="{435C32E7-B058-7C44-A90F-E95F619C2B7C}" type="presOf" srcId="{D49F3743-2D3B-4145-BB25-A5388BDB4AD9}" destId="{C8AA80F3-6461-0140-8BF0-3E9DEFA2743A}" srcOrd="0" destOrd="0" presId="urn:microsoft.com/office/officeart/2005/8/layout/radial3"/>
    <dgm:cxn modelId="{74D4856E-C571-6F4B-8A8E-BCC5ABA1B597}" type="presOf" srcId="{CEBDCD2E-B518-9D40-9D31-4AB45D39A593}" destId="{59D39D3A-E899-7348-BD1B-B4372EBF1348}" srcOrd="0" destOrd="0" presId="urn:microsoft.com/office/officeart/2005/8/layout/radial3"/>
    <dgm:cxn modelId="{F1D3200E-5984-DD41-9996-02B44A5DA1DF}" type="presParOf" srcId="{FBAE34E1-8879-A149-AA11-B8CD93CCBD83}" destId="{554D18D8-FC4D-574C-A368-B5B99E3C47E9}" srcOrd="0" destOrd="0" presId="urn:microsoft.com/office/officeart/2005/8/layout/radial3"/>
    <dgm:cxn modelId="{EBC51C9F-7500-5B48-8093-7CC2AD998594}" type="presParOf" srcId="{554D18D8-FC4D-574C-A368-B5B99E3C47E9}" destId="{ADF64132-7F36-C147-8418-80C6DEB953A2}" srcOrd="0" destOrd="0" presId="urn:microsoft.com/office/officeart/2005/8/layout/radial3"/>
    <dgm:cxn modelId="{0CD7D2A8-F85C-0D47-A49F-F3921CE5F405}" type="presParOf" srcId="{554D18D8-FC4D-574C-A368-B5B99E3C47E9}" destId="{73646D3D-4198-F34B-B1AD-343D473FA5D1}" srcOrd="1" destOrd="0" presId="urn:microsoft.com/office/officeart/2005/8/layout/radial3"/>
    <dgm:cxn modelId="{D61674A5-16A3-3A4D-9FE0-FA20D41A724A}" type="presParOf" srcId="{554D18D8-FC4D-574C-A368-B5B99E3C47E9}" destId="{59D39D3A-E899-7348-BD1B-B4372EBF1348}" srcOrd="2" destOrd="0" presId="urn:microsoft.com/office/officeart/2005/8/layout/radial3"/>
    <dgm:cxn modelId="{5E544FFC-5E79-A645-9D8D-A91BE034FCF6}" type="presParOf" srcId="{554D18D8-FC4D-574C-A368-B5B99E3C47E9}" destId="{C8AA80F3-6461-0140-8BF0-3E9DEFA2743A}" srcOrd="3" destOrd="0" presId="urn:microsoft.com/office/officeart/2005/8/layout/radial3"/>
    <dgm:cxn modelId="{B9E3DEAB-2A33-DF48-BA4B-671D2DC5333A}" type="presParOf" srcId="{554D18D8-FC4D-574C-A368-B5B99E3C47E9}" destId="{A9DB5CAD-049A-4D48-9B73-6B54130BBCDC}" srcOrd="4" destOrd="0" presId="urn:microsoft.com/office/officeart/2005/8/layout/radial3"/>
    <dgm:cxn modelId="{38FD931A-7DAA-B849-81BB-819F47004FF1}" type="presParOf" srcId="{554D18D8-FC4D-574C-A368-B5B99E3C47E9}" destId="{30CADA88-9AD1-4F49-867F-4387FE9EC5AA}" srcOrd="5" destOrd="0" presId="urn:microsoft.com/office/officeart/2005/8/layout/radial3"/>
    <dgm:cxn modelId="{05258C8E-8409-5C4D-A2D4-9DA78179A188}" type="presParOf" srcId="{554D18D8-FC4D-574C-A368-B5B99E3C47E9}" destId="{A41F6C05-79A4-D249-83C8-4387A8AAADB8}"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125082-D6F4-6649-B6D4-400BC3046832}"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fr-FR"/>
        </a:p>
      </dgm:t>
    </dgm:pt>
    <dgm:pt modelId="{2C2BBCAD-C53C-BD47-BB8C-248053DC70F2}">
      <dgm:prSet phldrT="[Texte]" custT="1"/>
      <dgm:spPr>
        <a:solidFill>
          <a:srgbClr val="FFC000"/>
        </a:solidFill>
      </dgm:spPr>
      <dgm:t>
        <a:bodyPr/>
        <a:lstStyle/>
        <a:p>
          <a:r>
            <a:rPr lang="fr-FR" sz="1800" dirty="0" err="1"/>
            <a:t>Educ</a:t>
          </a:r>
          <a:r>
            <a:rPr lang="fr-FR" sz="1800" dirty="0"/>
            <a:t>°</a:t>
          </a:r>
        </a:p>
      </dgm:t>
    </dgm:pt>
    <dgm:pt modelId="{60CBBBD5-BD27-9045-A10C-5E5E42E64D43}" type="parTrans" cxnId="{60962719-592C-F042-A66C-DB45297C7242}">
      <dgm:prSet/>
      <dgm:spPr/>
      <dgm:t>
        <a:bodyPr/>
        <a:lstStyle/>
        <a:p>
          <a:endParaRPr lang="fr-FR"/>
        </a:p>
      </dgm:t>
    </dgm:pt>
    <dgm:pt modelId="{066546E7-9445-FB4F-ABE1-CE96C099C038}" type="sibTrans" cxnId="{60962719-592C-F042-A66C-DB45297C7242}">
      <dgm:prSet/>
      <dgm:spPr/>
      <dgm:t>
        <a:bodyPr/>
        <a:lstStyle/>
        <a:p>
          <a:endParaRPr lang="fr-FR"/>
        </a:p>
      </dgm:t>
    </dgm:pt>
    <dgm:pt modelId="{A8B99CD0-71A6-0D4C-8127-AA5C494BD8CE}">
      <dgm:prSet phldrT="[Texte]" custT="1"/>
      <dgm:spPr>
        <a:solidFill>
          <a:srgbClr val="00B0F0"/>
        </a:solidFill>
      </dgm:spPr>
      <dgm:t>
        <a:bodyPr/>
        <a:lstStyle/>
        <a:p>
          <a:r>
            <a:rPr lang="fr-FR" sz="1800" dirty="0"/>
            <a:t>Modulation</a:t>
          </a:r>
          <a:r>
            <a:rPr lang="fr-FR" sz="1400" dirty="0"/>
            <a:t> </a:t>
          </a:r>
          <a:r>
            <a:rPr lang="fr-FR" sz="1800" dirty="0"/>
            <a:t>descendante</a:t>
          </a:r>
          <a:endParaRPr lang="fr-FR" sz="1400" dirty="0"/>
        </a:p>
      </dgm:t>
    </dgm:pt>
    <dgm:pt modelId="{7CB0527E-829F-3745-BE4F-B5F01C0CC625}" type="parTrans" cxnId="{B103B3D0-11EA-F043-A4D7-58A4B230A404}">
      <dgm:prSet/>
      <dgm:spPr/>
      <dgm:t>
        <a:bodyPr/>
        <a:lstStyle/>
        <a:p>
          <a:endParaRPr lang="fr-FR"/>
        </a:p>
      </dgm:t>
    </dgm:pt>
    <dgm:pt modelId="{74E6A277-73C0-FF47-BC5B-EC2DF3F3A47C}" type="sibTrans" cxnId="{B103B3D0-11EA-F043-A4D7-58A4B230A404}">
      <dgm:prSet/>
      <dgm:spPr/>
      <dgm:t>
        <a:bodyPr/>
        <a:lstStyle/>
        <a:p>
          <a:endParaRPr lang="fr-FR"/>
        </a:p>
      </dgm:t>
    </dgm:pt>
    <dgm:pt modelId="{A5964DDC-6533-7547-8353-20B27156D8BE}">
      <dgm:prSet phldrT="[Texte]" custT="1"/>
      <dgm:spPr>
        <a:solidFill>
          <a:srgbClr val="00B050"/>
        </a:solidFill>
      </dgm:spPr>
      <dgm:t>
        <a:bodyPr/>
        <a:lstStyle/>
        <a:p>
          <a:r>
            <a:rPr lang="fr-FR" sz="2000" dirty="0" err="1"/>
            <a:t>Défusion</a:t>
          </a:r>
          <a:endParaRPr lang="fr-FR" sz="2000" dirty="0"/>
        </a:p>
      </dgm:t>
    </dgm:pt>
    <dgm:pt modelId="{D4CC6D6B-B143-9348-A4D8-95F61D59076B}" type="parTrans" cxnId="{8FC91A84-503C-C84F-8D98-E1050A49907C}">
      <dgm:prSet/>
      <dgm:spPr/>
      <dgm:t>
        <a:bodyPr/>
        <a:lstStyle/>
        <a:p>
          <a:endParaRPr lang="fr-FR"/>
        </a:p>
      </dgm:t>
    </dgm:pt>
    <dgm:pt modelId="{4A687DA9-5275-224C-A934-D4D28E8294E6}" type="sibTrans" cxnId="{8FC91A84-503C-C84F-8D98-E1050A49907C}">
      <dgm:prSet/>
      <dgm:spPr/>
      <dgm:t>
        <a:bodyPr/>
        <a:lstStyle/>
        <a:p>
          <a:endParaRPr lang="fr-FR"/>
        </a:p>
      </dgm:t>
    </dgm:pt>
    <dgm:pt modelId="{BFFFDD48-B692-B94F-B0D9-372002C4E9C3}">
      <dgm:prSet phldrT="[Texte]" custT="1"/>
      <dgm:spPr>
        <a:solidFill>
          <a:srgbClr val="00B050"/>
        </a:solidFill>
      </dgm:spPr>
      <dgm:t>
        <a:bodyPr/>
        <a:lstStyle/>
        <a:p>
          <a:r>
            <a:rPr lang="fr-FR" sz="2000" dirty="0"/>
            <a:t>Shopping médicale</a:t>
          </a:r>
        </a:p>
      </dgm:t>
    </dgm:pt>
    <dgm:pt modelId="{9664E3D6-FA7C-5E4C-A2F5-39D87E3E6D48}" type="parTrans" cxnId="{F926600A-61ED-3C40-97B0-868B8793B583}">
      <dgm:prSet/>
      <dgm:spPr/>
      <dgm:t>
        <a:bodyPr/>
        <a:lstStyle/>
        <a:p>
          <a:endParaRPr lang="fr-FR"/>
        </a:p>
      </dgm:t>
    </dgm:pt>
    <dgm:pt modelId="{8503928E-D959-544D-9D02-D65DCC2376F0}" type="sibTrans" cxnId="{F926600A-61ED-3C40-97B0-868B8793B583}">
      <dgm:prSet/>
      <dgm:spPr/>
      <dgm:t>
        <a:bodyPr/>
        <a:lstStyle/>
        <a:p>
          <a:endParaRPr lang="fr-FR"/>
        </a:p>
      </dgm:t>
    </dgm:pt>
    <dgm:pt modelId="{9F5243E2-8FF9-8741-A271-634A27BCBD4D}" type="pres">
      <dgm:prSet presAssocID="{B9125082-D6F4-6649-B6D4-400BC3046832}" presName="Name0" presStyleCnt="0">
        <dgm:presLayoutVars>
          <dgm:chMax val="1"/>
          <dgm:dir/>
          <dgm:animLvl val="ctr"/>
          <dgm:resizeHandles val="exact"/>
        </dgm:presLayoutVars>
      </dgm:prSet>
      <dgm:spPr/>
      <dgm:t>
        <a:bodyPr/>
        <a:lstStyle/>
        <a:p>
          <a:endParaRPr lang="fr-FR"/>
        </a:p>
      </dgm:t>
    </dgm:pt>
    <dgm:pt modelId="{FFC9AD74-4CDC-4444-8A06-CBBAEAEEE36F}" type="pres">
      <dgm:prSet presAssocID="{2C2BBCAD-C53C-BD47-BB8C-248053DC70F2}" presName="centerShape" presStyleLbl="node0" presStyleIdx="0" presStyleCnt="1"/>
      <dgm:spPr/>
      <dgm:t>
        <a:bodyPr/>
        <a:lstStyle/>
        <a:p>
          <a:endParaRPr lang="fr-FR"/>
        </a:p>
      </dgm:t>
    </dgm:pt>
    <dgm:pt modelId="{23C555CA-DF86-0040-A63E-0EC484EA7F44}" type="pres">
      <dgm:prSet presAssocID="{7CB0527E-829F-3745-BE4F-B5F01C0CC625}" presName="parTrans" presStyleLbl="sibTrans2D1" presStyleIdx="0" presStyleCnt="3"/>
      <dgm:spPr/>
      <dgm:t>
        <a:bodyPr/>
        <a:lstStyle/>
        <a:p>
          <a:endParaRPr lang="fr-FR"/>
        </a:p>
      </dgm:t>
    </dgm:pt>
    <dgm:pt modelId="{0833003A-E017-C949-B8F1-BEC594E58E63}" type="pres">
      <dgm:prSet presAssocID="{7CB0527E-829F-3745-BE4F-B5F01C0CC625}" presName="connectorText" presStyleLbl="sibTrans2D1" presStyleIdx="0" presStyleCnt="3"/>
      <dgm:spPr/>
      <dgm:t>
        <a:bodyPr/>
        <a:lstStyle/>
        <a:p>
          <a:endParaRPr lang="fr-FR"/>
        </a:p>
      </dgm:t>
    </dgm:pt>
    <dgm:pt modelId="{643F0C8A-3C5E-E24E-BEF4-B64C2BB54527}" type="pres">
      <dgm:prSet presAssocID="{A8B99CD0-71A6-0D4C-8127-AA5C494BD8CE}" presName="node" presStyleLbl="node1" presStyleIdx="0" presStyleCnt="3" custScaleX="157494">
        <dgm:presLayoutVars>
          <dgm:bulletEnabled val="1"/>
        </dgm:presLayoutVars>
      </dgm:prSet>
      <dgm:spPr/>
      <dgm:t>
        <a:bodyPr/>
        <a:lstStyle/>
        <a:p>
          <a:endParaRPr lang="fr-FR"/>
        </a:p>
      </dgm:t>
    </dgm:pt>
    <dgm:pt modelId="{5F201C31-F898-B444-B4FF-44078CCEBEFB}" type="pres">
      <dgm:prSet presAssocID="{D4CC6D6B-B143-9348-A4D8-95F61D59076B}" presName="parTrans" presStyleLbl="sibTrans2D1" presStyleIdx="1" presStyleCnt="3"/>
      <dgm:spPr/>
      <dgm:t>
        <a:bodyPr/>
        <a:lstStyle/>
        <a:p>
          <a:endParaRPr lang="fr-FR"/>
        </a:p>
      </dgm:t>
    </dgm:pt>
    <dgm:pt modelId="{C2BC422A-CB48-7B40-A541-D7E96EAED00A}" type="pres">
      <dgm:prSet presAssocID="{D4CC6D6B-B143-9348-A4D8-95F61D59076B}" presName="connectorText" presStyleLbl="sibTrans2D1" presStyleIdx="1" presStyleCnt="3"/>
      <dgm:spPr/>
      <dgm:t>
        <a:bodyPr/>
        <a:lstStyle/>
        <a:p>
          <a:endParaRPr lang="fr-FR"/>
        </a:p>
      </dgm:t>
    </dgm:pt>
    <dgm:pt modelId="{B976C612-EC16-5F45-9C32-0919892E3F81}" type="pres">
      <dgm:prSet presAssocID="{A5964DDC-6533-7547-8353-20B27156D8BE}" presName="node" presStyleLbl="node1" presStyleIdx="1" presStyleCnt="3" custScaleX="123990">
        <dgm:presLayoutVars>
          <dgm:bulletEnabled val="1"/>
        </dgm:presLayoutVars>
      </dgm:prSet>
      <dgm:spPr/>
      <dgm:t>
        <a:bodyPr/>
        <a:lstStyle/>
        <a:p>
          <a:endParaRPr lang="fr-FR"/>
        </a:p>
      </dgm:t>
    </dgm:pt>
    <dgm:pt modelId="{080A0440-C8D4-FF49-8775-674CD95CED1C}" type="pres">
      <dgm:prSet presAssocID="{9664E3D6-FA7C-5E4C-A2F5-39D87E3E6D48}" presName="parTrans" presStyleLbl="sibTrans2D1" presStyleIdx="2" presStyleCnt="3"/>
      <dgm:spPr/>
      <dgm:t>
        <a:bodyPr/>
        <a:lstStyle/>
        <a:p>
          <a:endParaRPr lang="fr-FR"/>
        </a:p>
      </dgm:t>
    </dgm:pt>
    <dgm:pt modelId="{B5031F3E-FE5A-B849-8D13-A4D6DC654A1E}" type="pres">
      <dgm:prSet presAssocID="{9664E3D6-FA7C-5E4C-A2F5-39D87E3E6D48}" presName="connectorText" presStyleLbl="sibTrans2D1" presStyleIdx="2" presStyleCnt="3"/>
      <dgm:spPr/>
      <dgm:t>
        <a:bodyPr/>
        <a:lstStyle/>
        <a:p>
          <a:endParaRPr lang="fr-FR"/>
        </a:p>
      </dgm:t>
    </dgm:pt>
    <dgm:pt modelId="{35748717-0AB6-DF44-B980-239EA4AD1423}" type="pres">
      <dgm:prSet presAssocID="{BFFFDD48-B692-B94F-B0D9-372002C4E9C3}" presName="node" presStyleLbl="node1" presStyleIdx="2" presStyleCnt="3" custScaleX="128884">
        <dgm:presLayoutVars>
          <dgm:bulletEnabled val="1"/>
        </dgm:presLayoutVars>
      </dgm:prSet>
      <dgm:spPr/>
      <dgm:t>
        <a:bodyPr/>
        <a:lstStyle/>
        <a:p>
          <a:endParaRPr lang="fr-FR"/>
        </a:p>
      </dgm:t>
    </dgm:pt>
  </dgm:ptLst>
  <dgm:cxnLst>
    <dgm:cxn modelId="{15641A82-A1E2-1B41-959B-F40A8969F9AA}" type="presOf" srcId="{7CB0527E-829F-3745-BE4F-B5F01C0CC625}" destId="{23C555CA-DF86-0040-A63E-0EC484EA7F44}" srcOrd="0" destOrd="0" presId="urn:microsoft.com/office/officeart/2005/8/layout/radial5"/>
    <dgm:cxn modelId="{F926600A-61ED-3C40-97B0-868B8793B583}" srcId="{2C2BBCAD-C53C-BD47-BB8C-248053DC70F2}" destId="{BFFFDD48-B692-B94F-B0D9-372002C4E9C3}" srcOrd="2" destOrd="0" parTransId="{9664E3D6-FA7C-5E4C-A2F5-39D87E3E6D48}" sibTransId="{8503928E-D959-544D-9D02-D65DCC2376F0}"/>
    <dgm:cxn modelId="{385EB657-3B1A-E442-BE6F-055859B5EBF6}" type="presOf" srcId="{A5964DDC-6533-7547-8353-20B27156D8BE}" destId="{B976C612-EC16-5F45-9C32-0919892E3F81}" srcOrd="0" destOrd="0" presId="urn:microsoft.com/office/officeart/2005/8/layout/radial5"/>
    <dgm:cxn modelId="{16F3BEC9-A758-6E46-BD2C-92A8C22E839D}" type="presOf" srcId="{9664E3D6-FA7C-5E4C-A2F5-39D87E3E6D48}" destId="{080A0440-C8D4-FF49-8775-674CD95CED1C}" srcOrd="0" destOrd="0" presId="urn:microsoft.com/office/officeart/2005/8/layout/radial5"/>
    <dgm:cxn modelId="{63C82A1C-120A-9B49-B949-2D1CF6AE69D3}" type="presOf" srcId="{2C2BBCAD-C53C-BD47-BB8C-248053DC70F2}" destId="{FFC9AD74-4CDC-4444-8A06-CBBAEAEEE36F}" srcOrd="0" destOrd="0" presId="urn:microsoft.com/office/officeart/2005/8/layout/radial5"/>
    <dgm:cxn modelId="{8FC91A84-503C-C84F-8D98-E1050A49907C}" srcId="{2C2BBCAD-C53C-BD47-BB8C-248053DC70F2}" destId="{A5964DDC-6533-7547-8353-20B27156D8BE}" srcOrd="1" destOrd="0" parTransId="{D4CC6D6B-B143-9348-A4D8-95F61D59076B}" sibTransId="{4A687DA9-5275-224C-A934-D4D28E8294E6}"/>
    <dgm:cxn modelId="{61C4688D-AEDE-8147-91C8-45BBFE41571D}" type="presOf" srcId="{7CB0527E-829F-3745-BE4F-B5F01C0CC625}" destId="{0833003A-E017-C949-B8F1-BEC594E58E63}" srcOrd="1" destOrd="0" presId="urn:microsoft.com/office/officeart/2005/8/layout/radial5"/>
    <dgm:cxn modelId="{CD60EFD1-7C49-D942-943F-2E4918805E82}" type="presOf" srcId="{BFFFDD48-B692-B94F-B0D9-372002C4E9C3}" destId="{35748717-0AB6-DF44-B980-239EA4AD1423}" srcOrd="0" destOrd="0" presId="urn:microsoft.com/office/officeart/2005/8/layout/radial5"/>
    <dgm:cxn modelId="{A6E6A8C7-C5D3-884E-A710-30B71001C863}" type="presOf" srcId="{D4CC6D6B-B143-9348-A4D8-95F61D59076B}" destId="{C2BC422A-CB48-7B40-A541-D7E96EAED00A}" srcOrd="1" destOrd="0" presId="urn:microsoft.com/office/officeart/2005/8/layout/radial5"/>
    <dgm:cxn modelId="{B3094376-7BF1-0F42-B51F-FA62DB9A4CF1}" type="presOf" srcId="{9664E3D6-FA7C-5E4C-A2F5-39D87E3E6D48}" destId="{B5031F3E-FE5A-B849-8D13-A4D6DC654A1E}" srcOrd="1" destOrd="0" presId="urn:microsoft.com/office/officeart/2005/8/layout/radial5"/>
    <dgm:cxn modelId="{B103B3D0-11EA-F043-A4D7-58A4B230A404}" srcId="{2C2BBCAD-C53C-BD47-BB8C-248053DC70F2}" destId="{A8B99CD0-71A6-0D4C-8127-AA5C494BD8CE}" srcOrd="0" destOrd="0" parTransId="{7CB0527E-829F-3745-BE4F-B5F01C0CC625}" sibTransId="{74E6A277-73C0-FF47-BC5B-EC2DF3F3A47C}"/>
    <dgm:cxn modelId="{003D9FE5-FEF1-B748-A51D-19302AEB4FB7}" type="presOf" srcId="{A8B99CD0-71A6-0D4C-8127-AA5C494BD8CE}" destId="{643F0C8A-3C5E-E24E-BEF4-B64C2BB54527}" srcOrd="0" destOrd="0" presId="urn:microsoft.com/office/officeart/2005/8/layout/radial5"/>
    <dgm:cxn modelId="{60962719-592C-F042-A66C-DB45297C7242}" srcId="{B9125082-D6F4-6649-B6D4-400BC3046832}" destId="{2C2BBCAD-C53C-BD47-BB8C-248053DC70F2}" srcOrd="0" destOrd="0" parTransId="{60CBBBD5-BD27-9045-A10C-5E5E42E64D43}" sibTransId="{066546E7-9445-FB4F-ABE1-CE96C099C038}"/>
    <dgm:cxn modelId="{9FEA2337-1714-FB4F-A6E8-C9C923BBF83A}" type="presOf" srcId="{D4CC6D6B-B143-9348-A4D8-95F61D59076B}" destId="{5F201C31-F898-B444-B4FF-44078CCEBEFB}" srcOrd="0" destOrd="0" presId="urn:microsoft.com/office/officeart/2005/8/layout/radial5"/>
    <dgm:cxn modelId="{A4B9C965-71C8-9842-852F-04B82101821D}" type="presOf" srcId="{B9125082-D6F4-6649-B6D4-400BC3046832}" destId="{9F5243E2-8FF9-8741-A271-634A27BCBD4D}" srcOrd="0" destOrd="0" presId="urn:microsoft.com/office/officeart/2005/8/layout/radial5"/>
    <dgm:cxn modelId="{2D58D8FA-8E44-5A4C-9B8F-EBC1B29A39F5}" type="presParOf" srcId="{9F5243E2-8FF9-8741-A271-634A27BCBD4D}" destId="{FFC9AD74-4CDC-4444-8A06-CBBAEAEEE36F}" srcOrd="0" destOrd="0" presId="urn:microsoft.com/office/officeart/2005/8/layout/radial5"/>
    <dgm:cxn modelId="{D93044D1-2CA3-E049-A564-1C82A7F5C066}" type="presParOf" srcId="{9F5243E2-8FF9-8741-A271-634A27BCBD4D}" destId="{23C555CA-DF86-0040-A63E-0EC484EA7F44}" srcOrd="1" destOrd="0" presId="urn:microsoft.com/office/officeart/2005/8/layout/radial5"/>
    <dgm:cxn modelId="{4CC27753-A811-5F4F-8E3D-BFE20B02389F}" type="presParOf" srcId="{23C555CA-DF86-0040-A63E-0EC484EA7F44}" destId="{0833003A-E017-C949-B8F1-BEC594E58E63}" srcOrd="0" destOrd="0" presId="urn:microsoft.com/office/officeart/2005/8/layout/radial5"/>
    <dgm:cxn modelId="{C9A49577-01C5-8A45-8092-70EBF0920085}" type="presParOf" srcId="{9F5243E2-8FF9-8741-A271-634A27BCBD4D}" destId="{643F0C8A-3C5E-E24E-BEF4-B64C2BB54527}" srcOrd="2" destOrd="0" presId="urn:microsoft.com/office/officeart/2005/8/layout/radial5"/>
    <dgm:cxn modelId="{6F69D27E-C479-9A4C-A35C-15622AA83FF2}" type="presParOf" srcId="{9F5243E2-8FF9-8741-A271-634A27BCBD4D}" destId="{5F201C31-F898-B444-B4FF-44078CCEBEFB}" srcOrd="3" destOrd="0" presId="urn:microsoft.com/office/officeart/2005/8/layout/radial5"/>
    <dgm:cxn modelId="{C0600B21-EFEF-1B45-939E-1AEE66FCB746}" type="presParOf" srcId="{5F201C31-F898-B444-B4FF-44078CCEBEFB}" destId="{C2BC422A-CB48-7B40-A541-D7E96EAED00A}" srcOrd="0" destOrd="0" presId="urn:microsoft.com/office/officeart/2005/8/layout/radial5"/>
    <dgm:cxn modelId="{5F8E5192-B9B9-E648-B3B4-19CD85618218}" type="presParOf" srcId="{9F5243E2-8FF9-8741-A271-634A27BCBD4D}" destId="{B976C612-EC16-5F45-9C32-0919892E3F81}" srcOrd="4" destOrd="0" presId="urn:microsoft.com/office/officeart/2005/8/layout/radial5"/>
    <dgm:cxn modelId="{0DF28E81-B5F8-484C-9992-8A922BD18EF4}" type="presParOf" srcId="{9F5243E2-8FF9-8741-A271-634A27BCBD4D}" destId="{080A0440-C8D4-FF49-8775-674CD95CED1C}" srcOrd="5" destOrd="0" presId="urn:microsoft.com/office/officeart/2005/8/layout/radial5"/>
    <dgm:cxn modelId="{95EFDC58-BA79-4E43-954E-B5F6B204C7F4}" type="presParOf" srcId="{080A0440-C8D4-FF49-8775-674CD95CED1C}" destId="{B5031F3E-FE5A-B849-8D13-A4D6DC654A1E}" srcOrd="0" destOrd="0" presId="urn:microsoft.com/office/officeart/2005/8/layout/radial5"/>
    <dgm:cxn modelId="{3C5E9A35-58AE-AB4A-AF3A-4EF393EEEF44}" type="presParOf" srcId="{9F5243E2-8FF9-8741-A271-634A27BCBD4D}" destId="{35748717-0AB6-DF44-B980-239EA4AD1423}"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125082-D6F4-6649-B6D4-400BC3046832}"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fr-FR"/>
        </a:p>
      </dgm:t>
    </dgm:pt>
    <dgm:pt modelId="{2C2BBCAD-C53C-BD47-BB8C-248053DC70F2}">
      <dgm:prSet phldrT="[Texte]" custT="1"/>
      <dgm:spPr>
        <a:solidFill>
          <a:srgbClr val="FFC000"/>
        </a:solidFill>
      </dgm:spPr>
      <dgm:t>
        <a:bodyPr/>
        <a:lstStyle/>
        <a:p>
          <a:r>
            <a:rPr lang="fr-FR" sz="2800" dirty="0"/>
            <a:t>Mob°</a:t>
          </a:r>
        </a:p>
      </dgm:t>
    </dgm:pt>
    <dgm:pt modelId="{60CBBBD5-BD27-9045-A10C-5E5E42E64D43}" type="parTrans" cxnId="{60962719-592C-F042-A66C-DB45297C7242}">
      <dgm:prSet/>
      <dgm:spPr/>
      <dgm:t>
        <a:bodyPr/>
        <a:lstStyle/>
        <a:p>
          <a:endParaRPr lang="fr-FR" sz="2800"/>
        </a:p>
      </dgm:t>
    </dgm:pt>
    <dgm:pt modelId="{066546E7-9445-FB4F-ABE1-CE96C099C038}" type="sibTrans" cxnId="{60962719-592C-F042-A66C-DB45297C7242}">
      <dgm:prSet/>
      <dgm:spPr/>
      <dgm:t>
        <a:bodyPr/>
        <a:lstStyle/>
        <a:p>
          <a:endParaRPr lang="fr-FR" sz="2800"/>
        </a:p>
      </dgm:t>
    </dgm:pt>
    <dgm:pt modelId="{A8B99CD0-71A6-0D4C-8127-AA5C494BD8CE}">
      <dgm:prSet phldrT="[Texte]" custT="1"/>
      <dgm:spPr>
        <a:solidFill>
          <a:srgbClr val="00B0F0"/>
        </a:solidFill>
      </dgm:spPr>
      <dgm:t>
        <a:bodyPr/>
        <a:lstStyle/>
        <a:p>
          <a:r>
            <a:rPr lang="fr-FR" sz="1400" dirty="0"/>
            <a:t>Diminution rotation</a:t>
          </a:r>
        </a:p>
      </dgm:t>
    </dgm:pt>
    <dgm:pt modelId="{7CB0527E-829F-3745-BE4F-B5F01C0CC625}" type="parTrans" cxnId="{B103B3D0-11EA-F043-A4D7-58A4B230A404}">
      <dgm:prSet custT="1"/>
      <dgm:spPr/>
      <dgm:t>
        <a:bodyPr/>
        <a:lstStyle/>
        <a:p>
          <a:endParaRPr lang="fr-FR" sz="1100"/>
        </a:p>
      </dgm:t>
    </dgm:pt>
    <dgm:pt modelId="{74E6A277-73C0-FF47-BC5B-EC2DF3F3A47C}" type="sibTrans" cxnId="{B103B3D0-11EA-F043-A4D7-58A4B230A404}">
      <dgm:prSet/>
      <dgm:spPr/>
      <dgm:t>
        <a:bodyPr/>
        <a:lstStyle/>
        <a:p>
          <a:endParaRPr lang="fr-FR" sz="2800"/>
        </a:p>
      </dgm:t>
    </dgm:pt>
    <dgm:pt modelId="{A5964DDC-6533-7547-8353-20B27156D8BE}">
      <dgm:prSet phldrT="[Texte]" custT="1"/>
      <dgm:spPr>
        <a:solidFill>
          <a:srgbClr val="00B0F0"/>
        </a:solidFill>
      </dgm:spPr>
      <dgm:t>
        <a:bodyPr/>
        <a:lstStyle/>
        <a:p>
          <a:r>
            <a:rPr lang="fr-FR" sz="1200" dirty="0"/>
            <a:t>Modulation descendante</a:t>
          </a:r>
        </a:p>
      </dgm:t>
    </dgm:pt>
    <dgm:pt modelId="{D4CC6D6B-B143-9348-A4D8-95F61D59076B}" type="parTrans" cxnId="{8FC91A84-503C-C84F-8D98-E1050A49907C}">
      <dgm:prSet custT="1"/>
      <dgm:spPr/>
      <dgm:t>
        <a:bodyPr/>
        <a:lstStyle/>
        <a:p>
          <a:endParaRPr lang="fr-FR" sz="1100"/>
        </a:p>
      </dgm:t>
    </dgm:pt>
    <dgm:pt modelId="{4A687DA9-5275-224C-A934-D4D28E8294E6}" type="sibTrans" cxnId="{8FC91A84-503C-C84F-8D98-E1050A49907C}">
      <dgm:prSet/>
      <dgm:spPr/>
      <dgm:t>
        <a:bodyPr/>
        <a:lstStyle/>
        <a:p>
          <a:endParaRPr lang="fr-FR" sz="2800"/>
        </a:p>
      </dgm:t>
    </dgm:pt>
    <dgm:pt modelId="{BFFFDD48-B692-B94F-B0D9-372002C4E9C3}">
      <dgm:prSet phldrT="[Texte]" custT="1"/>
      <dgm:spPr>
        <a:solidFill>
          <a:srgbClr val="C00000"/>
        </a:solidFill>
      </dgm:spPr>
      <dgm:t>
        <a:bodyPr/>
        <a:lstStyle/>
        <a:p>
          <a:r>
            <a:rPr lang="fr-FR" sz="1600" dirty="0"/>
            <a:t>Autonomie</a:t>
          </a:r>
        </a:p>
      </dgm:t>
    </dgm:pt>
    <dgm:pt modelId="{9664E3D6-FA7C-5E4C-A2F5-39D87E3E6D48}" type="parTrans" cxnId="{F926600A-61ED-3C40-97B0-868B8793B583}">
      <dgm:prSet custT="1"/>
      <dgm:spPr/>
      <dgm:t>
        <a:bodyPr/>
        <a:lstStyle/>
        <a:p>
          <a:endParaRPr lang="fr-FR" sz="1100"/>
        </a:p>
      </dgm:t>
    </dgm:pt>
    <dgm:pt modelId="{8503928E-D959-544D-9D02-D65DCC2376F0}" type="sibTrans" cxnId="{F926600A-61ED-3C40-97B0-868B8793B583}">
      <dgm:prSet/>
      <dgm:spPr/>
      <dgm:t>
        <a:bodyPr/>
        <a:lstStyle/>
        <a:p>
          <a:endParaRPr lang="fr-FR" sz="2800"/>
        </a:p>
      </dgm:t>
    </dgm:pt>
    <dgm:pt modelId="{0635524D-FDEA-F943-B827-9E9C28595ABD}">
      <dgm:prSet/>
      <dgm:spPr>
        <a:solidFill>
          <a:srgbClr val="00B050"/>
        </a:solidFill>
      </dgm:spPr>
      <dgm:t>
        <a:bodyPr/>
        <a:lstStyle/>
        <a:p>
          <a:r>
            <a:rPr lang="fr-FR" dirty="0"/>
            <a:t>Shopping médical</a:t>
          </a:r>
        </a:p>
      </dgm:t>
    </dgm:pt>
    <dgm:pt modelId="{08359605-EB92-9141-AEF4-FB10A5515E55}" type="parTrans" cxnId="{BCA2ABC0-3C27-FF4A-A46F-629A4DD1CBE0}">
      <dgm:prSet/>
      <dgm:spPr/>
      <dgm:t>
        <a:bodyPr/>
        <a:lstStyle/>
        <a:p>
          <a:endParaRPr lang="fr-FR"/>
        </a:p>
      </dgm:t>
    </dgm:pt>
    <dgm:pt modelId="{C5F1DE17-91F0-0E41-A000-57C04E6EA02A}" type="sibTrans" cxnId="{BCA2ABC0-3C27-FF4A-A46F-629A4DD1CBE0}">
      <dgm:prSet/>
      <dgm:spPr/>
      <dgm:t>
        <a:bodyPr/>
        <a:lstStyle/>
        <a:p>
          <a:endParaRPr lang="fr-FR"/>
        </a:p>
      </dgm:t>
    </dgm:pt>
    <dgm:pt modelId="{9F5243E2-8FF9-8741-A271-634A27BCBD4D}" type="pres">
      <dgm:prSet presAssocID="{B9125082-D6F4-6649-B6D4-400BC3046832}" presName="Name0" presStyleCnt="0">
        <dgm:presLayoutVars>
          <dgm:chMax val="1"/>
          <dgm:dir/>
          <dgm:animLvl val="ctr"/>
          <dgm:resizeHandles val="exact"/>
        </dgm:presLayoutVars>
      </dgm:prSet>
      <dgm:spPr/>
      <dgm:t>
        <a:bodyPr/>
        <a:lstStyle/>
        <a:p>
          <a:endParaRPr lang="fr-FR"/>
        </a:p>
      </dgm:t>
    </dgm:pt>
    <dgm:pt modelId="{FFC9AD74-4CDC-4444-8A06-CBBAEAEEE36F}" type="pres">
      <dgm:prSet presAssocID="{2C2BBCAD-C53C-BD47-BB8C-248053DC70F2}" presName="centerShape" presStyleLbl="node0" presStyleIdx="0" presStyleCnt="1" custScaleX="138215" custScaleY="115716"/>
      <dgm:spPr/>
      <dgm:t>
        <a:bodyPr/>
        <a:lstStyle/>
        <a:p>
          <a:endParaRPr lang="fr-FR"/>
        </a:p>
      </dgm:t>
    </dgm:pt>
    <dgm:pt modelId="{23C555CA-DF86-0040-A63E-0EC484EA7F44}" type="pres">
      <dgm:prSet presAssocID="{7CB0527E-829F-3745-BE4F-B5F01C0CC625}" presName="parTrans" presStyleLbl="sibTrans2D1" presStyleIdx="0" presStyleCnt="4"/>
      <dgm:spPr/>
      <dgm:t>
        <a:bodyPr/>
        <a:lstStyle/>
        <a:p>
          <a:endParaRPr lang="fr-FR"/>
        </a:p>
      </dgm:t>
    </dgm:pt>
    <dgm:pt modelId="{0833003A-E017-C949-B8F1-BEC594E58E63}" type="pres">
      <dgm:prSet presAssocID="{7CB0527E-829F-3745-BE4F-B5F01C0CC625}" presName="connectorText" presStyleLbl="sibTrans2D1" presStyleIdx="0" presStyleCnt="4"/>
      <dgm:spPr/>
      <dgm:t>
        <a:bodyPr/>
        <a:lstStyle/>
        <a:p>
          <a:endParaRPr lang="fr-FR"/>
        </a:p>
      </dgm:t>
    </dgm:pt>
    <dgm:pt modelId="{643F0C8A-3C5E-E24E-BEF4-B64C2BB54527}" type="pres">
      <dgm:prSet presAssocID="{A8B99CD0-71A6-0D4C-8127-AA5C494BD8CE}" presName="node" presStyleLbl="node1" presStyleIdx="0" presStyleCnt="4" custScaleX="136936">
        <dgm:presLayoutVars>
          <dgm:bulletEnabled val="1"/>
        </dgm:presLayoutVars>
      </dgm:prSet>
      <dgm:spPr/>
      <dgm:t>
        <a:bodyPr/>
        <a:lstStyle/>
        <a:p>
          <a:endParaRPr lang="fr-FR"/>
        </a:p>
      </dgm:t>
    </dgm:pt>
    <dgm:pt modelId="{5F201C31-F898-B444-B4FF-44078CCEBEFB}" type="pres">
      <dgm:prSet presAssocID="{D4CC6D6B-B143-9348-A4D8-95F61D59076B}" presName="parTrans" presStyleLbl="sibTrans2D1" presStyleIdx="1" presStyleCnt="4"/>
      <dgm:spPr/>
      <dgm:t>
        <a:bodyPr/>
        <a:lstStyle/>
        <a:p>
          <a:endParaRPr lang="fr-FR"/>
        </a:p>
      </dgm:t>
    </dgm:pt>
    <dgm:pt modelId="{C2BC422A-CB48-7B40-A541-D7E96EAED00A}" type="pres">
      <dgm:prSet presAssocID="{D4CC6D6B-B143-9348-A4D8-95F61D59076B}" presName="connectorText" presStyleLbl="sibTrans2D1" presStyleIdx="1" presStyleCnt="4"/>
      <dgm:spPr/>
      <dgm:t>
        <a:bodyPr/>
        <a:lstStyle/>
        <a:p>
          <a:endParaRPr lang="fr-FR"/>
        </a:p>
      </dgm:t>
    </dgm:pt>
    <dgm:pt modelId="{B976C612-EC16-5F45-9C32-0919892E3F81}" type="pres">
      <dgm:prSet presAssocID="{A5964DDC-6533-7547-8353-20B27156D8BE}" presName="node" presStyleLbl="node1" presStyleIdx="1" presStyleCnt="4" custScaleX="129197" custRadScaleRad="120067" custRadScaleInc="-2793">
        <dgm:presLayoutVars>
          <dgm:bulletEnabled val="1"/>
        </dgm:presLayoutVars>
      </dgm:prSet>
      <dgm:spPr/>
      <dgm:t>
        <a:bodyPr/>
        <a:lstStyle/>
        <a:p>
          <a:endParaRPr lang="fr-FR"/>
        </a:p>
      </dgm:t>
    </dgm:pt>
    <dgm:pt modelId="{080A0440-C8D4-FF49-8775-674CD95CED1C}" type="pres">
      <dgm:prSet presAssocID="{9664E3D6-FA7C-5E4C-A2F5-39D87E3E6D48}" presName="parTrans" presStyleLbl="sibTrans2D1" presStyleIdx="2" presStyleCnt="4"/>
      <dgm:spPr/>
      <dgm:t>
        <a:bodyPr/>
        <a:lstStyle/>
        <a:p>
          <a:endParaRPr lang="fr-FR"/>
        </a:p>
      </dgm:t>
    </dgm:pt>
    <dgm:pt modelId="{B5031F3E-FE5A-B849-8D13-A4D6DC654A1E}" type="pres">
      <dgm:prSet presAssocID="{9664E3D6-FA7C-5E4C-A2F5-39D87E3E6D48}" presName="connectorText" presStyleLbl="sibTrans2D1" presStyleIdx="2" presStyleCnt="4"/>
      <dgm:spPr/>
      <dgm:t>
        <a:bodyPr/>
        <a:lstStyle/>
        <a:p>
          <a:endParaRPr lang="fr-FR"/>
        </a:p>
      </dgm:t>
    </dgm:pt>
    <dgm:pt modelId="{35748717-0AB6-DF44-B980-239EA4AD1423}" type="pres">
      <dgm:prSet presAssocID="{BFFFDD48-B692-B94F-B0D9-372002C4E9C3}" presName="node" presStyleLbl="node1" presStyleIdx="2" presStyleCnt="4" custScaleX="139348">
        <dgm:presLayoutVars>
          <dgm:bulletEnabled val="1"/>
        </dgm:presLayoutVars>
      </dgm:prSet>
      <dgm:spPr/>
      <dgm:t>
        <a:bodyPr/>
        <a:lstStyle/>
        <a:p>
          <a:endParaRPr lang="fr-FR"/>
        </a:p>
      </dgm:t>
    </dgm:pt>
    <dgm:pt modelId="{C111413C-3DAF-CD45-826C-D56AE0110065}" type="pres">
      <dgm:prSet presAssocID="{08359605-EB92-9141-AEF4-FB10A5515E55}" presName="parTrans" presStyleLbl="sibTrans2D1" presStyleIdx="3" presStyleCnt="4"/>
      <dgm:spPr/>
      <dgm:t>
        <a:bodyPr/>
        <a:lstStyle/>
        <a:p>
          <a:endParaRPr lang="fr-FR"/>
        </a:p>
      </dgm:t>
    </dgm:pt>
    <dgm:pt modelId="{F969F5B2-CEC3-0B42-AD30-FE20F634A229}" type="pres">
      <dgm:prSet presAssocID="{08359605-EB92-9141-AEF4-FB10A5515E55}" presName="connectorText" presStyleLbl="sibTrans2D1" presStyleIdx="3" presStyleCnt="4"/>
      <dgm:spPr/>
      <dgm:t>
        <a:bodyPr/>
        <a:lstStyle/>
        <a:p>
          <a:endParaRPr lang="fr-FR"/>
        </a:p>
      </dgm:t>
    </dgm:pt>
    <dgm:pt modelId="{760AE788-FE56-3245-A4E7-FCFAF54DDB73}" type="pres">
      <dgm:prSet presAssocID="{0635524D-FDEA-F943-B827-9E9C28595ABD}" presName="node" presStyleLbl="node1" presStyleIdx="3" presStyleCnt="4" custRadScaleRad="108784" custRadScaleInc="-1028">
        <dgm:presLayoutVars>
          <dgm:bulletEnabled val="1"/>
        </dgm:presLayoutVars>
      </dgm:prSet>
      <dgm:spPr/>
      <dgm:t>
        <a:bodyPr/>
        <a:lstStyle/>
        <a:p>
          <a:endParaRPr lang="fr-FR"/>
        </a:p>
      </dgm:t>
    </dgm:pt>
  </dgm:ptLst>
  <dgm:cxnLst>
    <dgm:cxn modelId="{B3094376-7BF1-0F42-B51F-FA62DB9A4CF1}" type="presOf" srcId="{9664E3D6-FA7C-5E4C-A2F5-39D87E3E6D48}" destId="{B5031F3E-FE5A-B849-8D13-A4D6DC654A1E}" srcOrd="1" destOrd="0" presId="urn:microsoft.com/office/officeart/2005/8/layout/radial5"/>
    <dgm:cxn modelId="{F268B8DA-7190-354B-9844-20DC77047F1A}" type="presOf" srcId="{08359605-EB92-9141-AEF4-FB10A5515E55}" destId="{F969F5B2-CEC3-0B42-AD30-FE20F634A229}" srcOrd="1" destOrd="0" presId="urn:microsoft.com/office/officeart/2005/8/layout/radial5"/>
    <dgm:cxn modelId="{15641A82-A1E2-1B41-959B-F40A8969F9AA}" type="presOf" srcId="{7CB0527E-829F-3745-BE4F-B5F01C0CC625}" destId="{23C555CA-DF86-0040-A63E-0EC484EA7F44}" srcOrd="0" destOrd="0" presId="urn:microsoft.com/office/officeart/2005/8/layout/radial5"/>
    <dgm:cxn modelId="{A6E6A8C7-C5D3-884E-A710-30B71001C863}" type="presOf" srcId="{D4CC6D6B-B143-9348-A4D8-95F61D59076B}" destId="{C2BC422A-CB48-7B40-A541-D7E96EAED00A}" srcOrd="1" destOrd="0" presId="urn:microsoft.com/office/officeart/2005/8/layout/radial5"/>
    <dgm:cxn modelId="{16F3BEC9-A758-6E46-BD2C-92A8C22E839D}" type="presOf" srcId="{9664E3D6-FA7C-5E4C-A2F5-39D87E3E6D48}" destId="{080A0440-C8D4-FF49-8775-674CD95CED1C}" srcOrd="0" destOrd="0" presId="urn:microsoft.com/office/officeart/2005/8/layout/radial5"/>
    <dgm:cxn modelId="{CD60EFD1-7C49-D942-943F-2E4918805E82}" type="presOf" srcId="{BFFFDD48-B692-B94F-B0D9-372002C4E9C3}" destId="{35748717-0AB6-DF44-B980-239EA4AD1423}" srcOrd="0" destOrd="0" presId="urn:microsoft.com/office/officeart/2005/8/layout/radial5"/>
    <dgm:cxn modelId="{BCA2ABC0-3C27-FF4A-A46F-629A4DD1CBE0}" srcId="{2C2BBCAD-C53C-BD47-BB8C-248053DC70F2}" destId="{0635524D-FDEA-F943-B827-9E9C28595ABD}" srcOrd="3" destOrd="0" parTransId="{08359605-EB92-9141-AEF4-FB10A5515E55}" sibTransId="{C5F1DE17-91F0-0E41-A000-57C04E6EA02A}"/>
    <dgm:cxn modelId="{003D9FE5-FEF1-B748-A51D-19302AEB4FB7}" type="presOf" srcId="{A8B99CD0-71A6-0D4C-8127-AA5C494BD8CE}" destId="{643F0C8A-3C5E-E24E-BEF4-B64C2BB54527}" srcOrd="0" destOrd="0" presId="urn:microsoft.com/office/officeart/2005/8/layout/radial5"/>
    <dgm:cxn modelId="{61C4688D-AEDE-8147-91C8-45BBFE41571D}" type="presOf" srcId="{7CB0527E-829F-3745-BE4F-B5F01C0CC625}" destId="{0833003A-E017-C949-B8F1-BEC594E58E63}" srcOrd="1" destOrd="0" presId="urn:microsoft.com/office/officeart/2005/8/layout/radial5"/>
    <dgm:cxn modelId="{A4B9C965-71C8-9842-852F-04B82101821D}" type="presOf" srcId="{B9125082-D6F4-6649-B6D4-400BC3046832}" destId="{9F5243E2-8FF9-8741-A271-634A27BCBD4D}" srcOrd="0" destOrd="0" presId="urn:microsoft.com/office/officeart/2005/8/layout/radial5"/>
    <dgm:cxn modelId="{438C8B1B-32E1-A44E-8A1D-12FFFBC65BC9}" type="presOf" srcId="{08359605-EB92-9141-AEF4-FB10A5515E55}" destId="{C111413C-3DAF-CD45-826C-D56AE0110065}" srcOrd="0" destOrd="0" presId="urn:microsoft.com/office/officeart/2005/8/layout/radial5"/>
    <dgm:cxn modelId="{9FEA2337-1714-FB4F-A6E8-C9C923BBF83A}" type="presOf" srcId="{D4CC6D6B-B143-9348-A4D8-95F61D59076B}" destId="{5F201C31-F898-B444-B4FF-44078CCEBEFB}" srcOrd="0" destOrd="0" presId="urn:microsoft.com/office/officeart/2005/8/layout/radial5"/>
    <dgm:cxn modelId="{60962719-592C-F042-A66C-DB45297C7242}" srcId="{B9125082-D6F4-6649-B6D4-400BC3046832}" destId="{2C2BBCAD-C53C-BD47-BB8C-248053DC70F2}" srcOrd="0" destOrd="0" parTransId="{60CBBBD5-BD27-9045-A10C-5E5E42E64D43}" sibTransId="{066546E7-9445-FB4F-ABE1-CE96C099C038}"/>
    <dgm:cxn modelId="{B103B3D0-11EA-F043-A4D7-58A4B230A404}" srcId="{2C2BBCAD-C53C-BD47-BB8C-248053DC70F2}" destId="{A8B99CD0-71A6-0D4C-8127-AA5C494BD8CE}" srcOrd="0" destOrd="0" parTransId="{7CB0527E-829F-3745-BE4F-B5F01C0CC625}" sibTransId="{74E6A277-73C0-FF47-BC5B-EC2DF3F3A47C}"/>
    <dgm:cxn modelId="{385EB657-3B1A-E442-BE6F-055859B5EBF6}" type="presOf" srcId="{A5964DDC-6533-7547-8353-20B27156D8BE}" destId="{B976C612-EC16-5F45-9C32-0919892E3F81}" srcOrd="0" destOrd="0" presId="urn:microsoft.com/office/officeart/2005/8/layout/radial5"/>
    <dgm:cxn modelId="{63C82A1C-120A-9B49-B949-2D1CF6AE69D3}" type="presOf" srcId="{2C2BBCAD-C53C-BD47-BB8C-248053DC70F2}" destId="{FFC9AD74-4CDC-4444-8A06-CBBAEAEEE36F}" srcOrd="0" destOrd="0" presId="urn:microsoft.com/office/officeart/2005/8/layout/radial5"/>
    <dgm:cxn modelId="{8FC91A84-503C-C84F-8D98-E1050A49907C}" srcId="{2C2BBCAD-C53C-BD47-BB8C-248053DC70F2}" destId="{A5964DDC-6533-7547-8353-20B27156D8BE}" srcOrd="1" destOrd="0" parTransId="{D4CC6D6B-B143-9348-A4D8-95F61D59076B}" sibTransId="{4A687DA9-5275-224C-A934-D4D28E8294E6}"/>
    <dgm:cxn modelId="{D7B8E6EE-9660-A445-9C5B-C73AD44BC211}" type="presOf" srcId="{0635524D-FDEA-F943-B827-9E9C28595ABD}" destId="{760AE788-FE56-3245-A4E7-FCFAF54DDB73}" srcOrd="0" destOrd="0" presId="urn:microsoft.com/office/officeart/2005/8/layout/radial5"/>
    <dgm:cxn modelId="{F926600A-61ED-3C40-97B0-868B8793B583}" srcId="{2C2BBCAD-C53C-BD47-BB8C-248053DC70F2}" destId="{BFFFDD48-B692-B94F-B0D9-372002C4E9C3}" srcOrd="2" destOrd="0" parTransId="{9664E3D6-FA7C-5E4C-A2F5-39D87E3E6D48}" sibTransId="{8503928E-D959-544D-9D02-D65DCC2376F0}"/>
    <dgm:cxn modelId="{2D58D8FA-8E44-5A4C-9B8F-EBC1B29A39F5}" type="presParOf" srcId="{9F5243E2-8FF9-8741-A271-634A27BCBD4D}" destId="{FFC9AD74-4CDC-4444-8A06-CBBAEAEEE36F}" srcOrd="0" destOrd="0" presId="urn:microsoft.com/office/officeart/2005/8/layout/radial5"/>
    <dgm:cxn modelId="{D93044D1-2CA3-E049-A564-1C82A7F5C066}" type="presParOf" srcId="{9F5243E2-8FF9-8741-A271-634A27BCBD4D}" destId="{23C555CA-DF86-0040-A63E-0EC484EA7F44}" srcOrd="1" destOrd="0" presId="urn:microsoft.com/office/officeart/2005/8/layout/radial5"/>
    <dgm:cxn modelId="{4CC27753-A811-5F4F-8E3D-BFE20B02389F}" type="presParOf" srcId="{23C555CA-DF86-0040-A63E-0EC484EA7F44}" destId="{0833003A-E017-C949-B8F1-BEC594E58E63}" srcOrd="0" destOrd="0" presId="urn:microsoft.com/office/officeart/2005/8/layout/radial5"/>
    <dgm:cxn modelId="{C9A49577-01C5-8A45-8092-70EBF0920085}" type="presParOf" srcId="{9F5243E2-8FF9-8741-A271-634A27BCBD4D}" destId="{643F0C8A-3C5E-E24E-BEF4-B64C2BB54527}" srcOrd="2" destOrd="0" presId="urn:microsoft.com/office/officeart/2005/8/layout/radial5"/>
    <dgm:cxn modelId="{6F69D27E-C479-9A4C-A35C-15622AA83FF2}" type="presParOf" srcId="{9F5243E2-8FF9-8741-A271-634A27BCBD4D}" destId="{5F201C31-F898-B444-B4FF-44078CCEBEFB}" srcOrd="3" destOrd="0" presId="urn:microsoft.com/office/officeart/2005/8/layout/radial5"/>
    <dgm:cxn modelId="{C0600B21-EFEF-1B45-939E-1AEE66FCB746}" type="presParOf" srcId="{5F201C31-F898-B444-B4FF-44078CCEBEFB}" destId="{C2BC422A-CB48-7B40-A541-D7E96EAED00A}" srcOrd="0" destOrd="0" presId="urn:microsoft.com/office/officeart/2005/8/layout/radial5"/>
    <dgm:cxn modelId="{5F8E5192-B9B9-E648-B3B4-19CD85618218}" type="presParOf" srcId="{9F5243E2-8FF9-8741-A271-634A27BCBD4D}" destId="{B976C612-EC16-5F45-9C32-0919892E3F81}" srcOrd="4" destOrd="0" presId="urn:microsoft.com/office/officeart/2005/8/layout/radial5"/>
    <dgm:cxn modelId="{0DF28E81-B5F8-484C-9992-8A922BD18EF4}" type="presParOf" srcId="{9F5243E2-8FF9-8741-A271-634A27BCBD4D}" destId="{080A0440-C8D4-FF49-8775-674CD95CED1C}" srcOrd="5" destOrd="0" presId="urn:microsoft.com/office/officeart/2005/8/layout/radial5"/>
    <dgm:cxn modelId="{95EFDC58-BA79-4E43-954E-B5F6B204C7F4}" type="presParOf" srcId="{080A0440-C8D4-FF49-8775-674CD95CED1C}" destId="{B5031F3E-FE5A-B849-8D13-A4D6DC654A1E}" srcOrd="0" destOrd="0" presId="urn:microsoft.com/office/officeart/2005/8/layout/radial5"/>
    <dgm:cxn modelId="{3C5E9A35-58AE-AB4A-AF3A-4EF393EEEF44}" type="presParOf" srcId="{9F5243E2-8FF9-8741-A271-634A27BCBD4D}" destId="{35748717-0AB6-DF44-B980-239EA4AD1423}" srcOrd="6" destOrd="0" presId="urn:microsoft.com/office/officeart/2005/8/layout/radial5"/>
    <dgm:cxn modelId="{3F8F0793-AFEE-C64B-AC2E-2E0D4D668E66}" type="presParOf" srcId="{9F5243E2-8FF9-8741-A271-634A27BCBD4D}" destId="{C111413C-3DAF-CD45-826C-D56AE0110065}" srcOrd="7" destOrd="0" presId="urn:microsoft.com/office/officeart/2005/8/layout/radial5"/>
    <dgm:cxn modelId="{BA92BDB0-27AD-534C-8CA0-33E8EE9D9E09}" type="presParOf" srcId="{C111413C-3DAF-CD45-826C-D56AE0110065}" destId="{F969F5B2-CEC3-0B42-AD30-FE20F634A229}" srcOrd="0" destOrd="0" presId="urn:microsoft.com/office/officeart/2005/8/layout/radial5"/>
    <dgm:cxn modelId="{9E725AFA-4EB7-EC4C-85E5-EC2C5A0D060B}" type="presParOf" srcId="{9F5243E2-8FF9-8741-A271-634A27BCBD4D}" destId="{760AE788-FE56-3245-A4E7-FCFAF54DDB7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AB3894-71BA-734D-BE57-056D99DA69AD}" type="doc">
      <dgm:prSet loTypeId="urn:microsoft.com/office/officeart/2005/8/layout/radial6" loCatId="relationship" qsTypeId="urn:microsoft.com/office/officeart/2005/8/quickstyle/simple5" qsCatId="simple" csTypeId="urn:microsoft.com/office/officeart/2005/8/colors/accent4_1" csCatId="accent4" phldr="1"/>
      <dgm:spPr/>
      <dgm:t>
        <a:bodyPr/>
        <a:lstStyle/>
        <a:p>
          <a:endParaRPr lang="fr-FR"/>
        </a:p>
      </dgm:t>
    </dgm:pt>
    <dgm:pt modelId="{5AD2F75C-E22E-0043-AD6D-58AC3B01C2A5}">
      <dgm:prSet custT="1"/>
      <dgm:spPr/>
      <dgm:t>
        <a:bodyPr/>
        <a:lstStyle/>
        <a:p>
          <a:r>
            <a:rPr lang="fr-FR" sz="1400" dirty="0"/>
            <a:t>Perte de la fonction d’alerte</a:t>
          </a:r>
        </a:p>
      </dgm:t>
    </dgm:pt>
    <dgm:pt modelId="{A39433D4-7AAD-B946-8C19-7DC07F2FAFBF}" type="parTrans" cxnId="{09C4ECDD-1843-F444-A930-F2EB8EA0B6E9}">
      <dgm:prSet/>
      <dgm:spPr/>
      <dgm:t>
        <a:bodyPr/>
        <a:lstStyle/>
        <a:p>
          <a:endParaRPr lang="fr-FR"/>
        </a:p>
      </dgm:t>
    </dgm:pt>
    <dgm:pt modelId="{F722A888-12B2-3349-A800-5C06503D01E8}" type="sibTrans" cxnId="{09C4ECDD-1843-F444-A930-F2EB8EA0B6E9}">
      <dgm:prSet/>
      <dgm:spPr/>
      <dgm:t>
        <a:bodyPr/>
        <a:lstStyle/>
        <a:p>
          <a:endParaRPr lang="fr-FR"/>
        </a:p>
      </dgm:t>
    </dgm:pt>
    <dgm:pt modelId="{854F128E-2B0F-8A4A-B22A-F301A1E42D8E}">
      <dgm:prSet custT="1"/>
      <dgm:spPr/>
      <dgm:t>
        <a:bodyPr/>
        <a:lstStyle/>
        <a:p>
          <a:r>
            <a:rPr lang="fr-FR" sz="1400" dirty="0"/>
            <a:t>Douleur perçue comme inutile, interminable…</a:t>
          </a:r>
        </a:p>
      </dgm:t>
    </dgm:pt>
    <dgm:pt modelId="{5AF1FEC6-D824-C248-95E0-7CF092578352}" type="parTrans" cxnId="{D1337C5E-6B1F-1F47-A249-3A797F605606}">
      <dgm:prSet/>
      <dgm:spPr/>
      <dgm:t>
        <a:bodyPr/>
        <a:lstStyle/>
        <a:p>
          <a:endParaRPr lang="fr-FR"/>
        </a:p>
      </dgm:t>
    </dgm:pt>
    <dgm:pt modelId="{39EE4CB4-AA64-8F48-8E22-F22C2C60A2B3}" type="sibTrans" cxnId="{D1337C5E-6B1F-1F47-A249-3A797F605606}">
      <dgm:prSet/>
      <dgm:spPr/>
      <dgm:t>
        <a:bodyPr/>
        <a:lstStyle/>
        <a:p>
          <a:endParaRPr lang="fr-FR"/>
        </a:p>
      </dgm:t>
    </dgm:pt>
    <dgm:pt modelId="{F39F7383-6712-744D-8BD4-2B05B5B33191}">
      <dgm:prSet custT="1"/>
      <dgm:spPr/>
      <dgm:t>
        <a:bodyPr/>
        <a:lstStyle/>
        <a:p>
          <a:r>
            <a:rPr lang="fr-FR" sz="1600" dirty="0"/>
            <a:t>Douleur ou souffrance?</a:t>
          </a:r>
        </a:p>
      </dgm:t>
    </dgm:pt>
    <dgm:pt modelId="{085BFA1E-42A3-084B-88F7-83F6B7DA3DC4}" type="sibTrans" cxnId="{FA94959E-4F2A-AF49-BCF9-D6486FCD7BB7}">
      <dgm:prSet/>
      <dgm:spPr/>
      <dgm:t>
        <a:bodyPr/>
        <a:lstStyle/>
        <a:p>
          <a:endParaRPr lang="fr-FR"/>
        </a:p>
      </dgm:t>
    </dgm:pt>
    <dgm:pt modelId="{33C3B413-D3F5-5E4F-A231-6701AB01E8F0}" type="parTrans" cxnId="{FA94959E-4F2A-AF49-BCF9-D6486FCD7BB7}">
      <dgm:prSet/>
      <dgm:spPr/>
      <dgm:t>
        <a:bodyPr/>
        <a:lstStyle/>
        <a:p>
          <a:endParaRPr lang="fr-FR"/>
        </a:p>
      </dgm:t>
    </dgm:pt>
    <dgm:pt modelId="{3036D56D-251F-B14E-873F-F78103006B9F}">
      <dgm:prSet custT="1"/>
      <dgm:spPr/>
      <dgm:t>
        <a:bodyPr/>
        <a:lstStyle/>
        <a:p>
          <a:r>
            <a:rPr lang="fr-FR" sz="1400" dirty="0"/>
            <a:t>Douleur </a:t>
          </a:r>
        </a:p>
        <a:p>
          <a:r>
            <a:rPr lang="fr-FR" sz="1400" dirty="0"/>
            <a:t>=</a:t>
          </a:r>
        </a:p>
        <a:p>
          <a:r>
            <a:rPr lang="fr-FR" sz="1400" dirty="0"/>
            <a:t>Maladie</a:t>
          </a:r>
        </a:p>
      </dgm:t>
    </dgm:pt>
    <dgm:pt modelId="{038934BD-C926-5A48-A5ED-2D307F0779CB}" type="parTrans" cxnId="{85AD05A3-3E50-5B46-AC89-C5A1B3BFB4A9}">
      <dgm:prSet/>
      <dgm:spPr/>
      <dgm:t>
        <a:bodyPr/>
        <a:lstStyle/>
        <a:p>
          <a:endParaRPr lang="fr-FR"/>
        </a:p>
      </dgm:t>
    </dgm:pt>
    <dgm:pt modelId="{4E1C275D-0883-9346-B91A-CBA1A312EF4D}" type="sibTrans" cxnId="{85AD05A3-3E50-5B46-AC89-C5A1B3BFB4A9}">
      <dgm:prSet/>
      <dgm:spPr/>
      <dgm:t>
        <a:bodyPr/>
        <a:lstStyle/>
        <a:p>
          <a:endParaRPr lang="fr-FR"/>
        </a:p>
      </dgm:t>
    </dgm:pt>
    <dgm:pt modelId="{08322323-EDCF-EB44-9159-9ECF6272E21C}" type="pres">
      <dgm:prSet presAssocID="{F4AB3894-71BA-734D-BE57-056D99DA69AD}" presName="Name0" presStyleCnt="0">
        <dgm:presLayoutVars>
          <dgm:chMax val="1"/>
          <dgm:dir/>
          <dgm:animLvl val="ctr"/>
          <dgm:resizeHandles val="exact"/>
        </dgm:presLayoutVars>
      </dgm:prSet>
      <dgm:spPr/>
      <dgm:t>
        <a:bodyPr/>
        <a:lstStyle/>
        <a:p>
          <a:endParaRPr lang="fr-FR"/>
        </a:p>
      </dgm:t>
    </dgm:pt>
    <dgm:pt modelId="{6537A108-A71A-8B42-841F-26FB5E09BD8C}" type="pres">
      <dgm:prSet presAssocID="{F39F7383-6712-744D-8BD4-2B05B5B33191}" presName="centerShape" presStyleLbl="node0" presStyleIdx="0" presStyleCnt="1" custScaleX="133198" custScaleY="52496" custLinFactNeighborX="1146" custLinFactNeighborY="-7865"/>
      <dgm:spPr/>
      <dgm:t>
        <a:bodyPr/>
        <a:lstStyle/>
        <a:p>
          <a:endParaRPr lang="fr-FR"/>
        </a:p>
      </dgm:t>
    </dgm:pt>
    <dgm:pt modelId="{CD8A24FD-18D8-0D4E-8321-DB92E07AC944}" type="pres">
      <dgm:prSet presAssocID="{5AD2F75C-E22E-0043-AD6D-58AC3B01C2A5}" presName="node" presStyleLbl="node1" presStyleIdx="0" presStyleCnt="3" custScaleX="161363">
        <dgm:presLayoutVars>
          <dgm:bulletEnabled val="1"/>
        </dgm:presLayoutVars>
      </dgm:prSet>
      <dgm:spPr/>
      <dgm:t>
        <a:bodyPr/>
        <a:lstStyle/>
        <a:p>
          <a:endParaRPr lang="fr-FR"/>
        </a:p>
      </dgm:t>
    </dgm:pt>
    <dgm:pt modelId="{A63DBF81-32F2-2145-BD9E-10A1777992FF}" type="pres">
      <dgm:prSet presAssocID="{5AD2F75C-E22E-0043-AD6D-58AC3B01C2A5}" presName="dummy" presStyleCnt="0"/>
      <dgm:spPr/>
    </dgm:pt>
    <dgm:pt modelId="{C7216292-37FB-3B47-B441-8B745BDFC6EA}" type="pres">
      <dgm:prSet presAssocID="{F722A888-12B2-3349-A800-5C06503D01E8}" presName="sibTrans" presStyleLbl="sibTrans2D1" presStyleIdx="0" presStyleCnt="3"/>
      <dgm:spPr/>
      <dgm:t>
        <a:bodyPr/>
        <a:lstStyle/>
        <a:p>
          <a:endParaRPr lang="fr-FR"/>
        </a:p>
      </dgm:t>
    </dgm:pt>
    <dgm:pt modelId="{1DEB4E34-8905-674A-A988-0AA78E6ABA90}" type="pres">
      <dgm:prSet presAssocID="{854F128E-2B0F-8A4A-B22A-F301A1E42D8E}" presName="node" presStyleLbl="node1" presStyleIdx="1" presStyleCnt="3" custScaleX="185284">
        <dgm:presLayoutVars>
          <dgm:bulletEnabled val="1"/>
        </dgm:presLayoutVars>
      </dgm:prSet>
      <dgm:spPr/>
      <dgm:t>
        <a:bodyPr/>
        <a:lstStyle/>
        <a:p>
          <a:endParaRPr lang="fr-FR"/>
        </a:p>
      </dgm:t>
    </dgm:pt>
    <dgm:pt modelId="{946D0DBB-BB46-D041-A00D-07711A649DD5}" type="pres">
      <dgm:prSet presAssocID="{854F128E-2B0F-8A4A-B22A-F301A1E42D8E}" presName="dummy" presStyleCnt="0"/>
      <dgm:spPr/>
    </dgm:pt>
    <dgm:pt modelId="{E0D1648A-7F94-474B-98CF-82FF9272F03D}" type="pres">
      <dgm:prSet presAssocID="{39EE4CB4-AA64-8F48-8E22-F22C2C60A2B3}" presName="sibTrans" presStyleLbl="sibTrans2D1" presStyleIdx="1" presStyleCnt="3"/>
      <dgm:spPr/>
      <dgm:t>
        <a:bodyPr/>
        <a:lstStyle/>
        <a:p>
          <a:endParaRPr lang="fr-FR"/>
        </a:p>
      </dgm:t>
    </dgm:pt>
    <dgm:pt modelId="{0C7F7C54-3B91-2E48-B539-7C95133980F5}" type="pres">
      <dgm:prSet presAssocID="{3036D56D-251F-B14E-873F-F78103006B9F}" presName="node" presStyleLbl="node1" presStyleIdx="2" presStyleCnt="3" custScaleX="144391">
        <dgm:presLayoutVars>
          <dgm:bulletEnabled val="1"/>
        </dgm:presLayoutVars>
      </dgm:prSet>
      <dgm:spPr/>
      <dgm:t>
        <a:bodyPr/>
        <a:lstStyle/>
        <a:p>
          <a:endParaRPr lang="fr-FR"/>
        </a:p>
      </dgm:t>
    </dgm:pt>
    <dgm:pt modelId="{70624F64-AB4B-2342-9558-DAD83703C8B5}" type="pres">
      <dgm:prSet presAssocID="{3036D56D-251F-B14E-873F-F78103006B9F}" presName="dummy" presStyleCnt="0"/>
      <dgm:spPr/>
    </dgm:pt>
    <dgm:pt modelId="{425E0650-0F3C-9240-B34D-F704CF141FDB}" type="pres">
      <dgm:prSet presAssocID="{4E1C275D-0883-9346-B91A-CBA1A312EF4D}" presName="sibTrans" presStyleLbl="sibTrans2D1" presStyleIdx="2" presStyleCnt="3"/>
      <dgm:spPr/>
      <dgm:t>
        <a:bodyPr/>
        <a:lstStyle/>
        <a:p>
          <a:endParaRPr lang="fr-FR"/>
        </a:p>
      </dgm:t>
    </dgm:pt>
  </dgm:ptLst>
  <dgm:cxnLst>
    <dgm:cxn modelId="{FA94959E-4F2A-AF49-BCF9-D6486FCD7BB7}" srcId="{F4AB3894-71BA-734D-BE57-056D99DA69AD}" destId="{F39F7383-6712-744D-8BD4-2B05B5B33191}" srcOrd="0" destOrd="0" parTransId="{33C3B413-D3F5-5E4F-A231-6701AB01E8F0}" sibTransId="{085BFA1E-42A3-084B-88F7-83F6B7DA3DC4}"/>
    <dgm:cxn modelId="{13768BAD-65DB-E04A-BD70-E4401805D663}" type="presOf" srcId="{39EE4CB4-AA64-8F48-8E22-F22C2C60A2B3}" destId="{E0D1648A-7F94-474B-98CF-82FF9272F03D}" srcOrd="0" destOrd="0" presId="urn:microsoft.com/office/officeart/2005/8/layout/radial6"/>
    <dgm:cxn modelId="{461CCE2D-847A-DF41-A115-CBE168FD4470}" type="presOf" srcId="{5AD2F75C-E22E-0043-AD6D-58AC3B01C2A5}" destId="{CD8A24FD-18D8-0D4E-8321-DB92E07AC944}" srcOrd="0" destOrd="0" presId="urn:microsoft.com/office/officeart/2005/8/layout/radial6"/>
    <dgm:cxn modelId="{CF0EA8DF-547D-B149-9EA6-E5E741E1805F}" type="presOf" srcId="{F722A888-12B2-3349-A800-5C06503D01E8}" destId="{C7216292-37FB-3B47-B441-8B745BDFC6EA}" srcOrd="0" destOrd="0" presId="urn:microsoft.com/office/officeart/2005/8/layout/radial6"/>
    <dgm:cxn modelId="{5ADBC34A-73F1-F14B-BE80-F244A435B41F}" type="presOf" srcId="{3036D56D-251F-B14E-873F-F78103006B9F}" destId="{0C7F7C54-3B91-2E48-B539-7C95133980F5}" srcOrd="0" destOrd="0" presId="urn:microsoft.com/office/officeart/2005/8/layout/radial6"/>
    <dgm:cxn modelId="{D1337C5E-6B1F-1F47-A249-3A797F605606}" srcId="{F39F7383-6712-744D-8BD4-2B05B5B33191}" destId="{854F128E-2B0F-8A4A-B22A-F301A1E42D8E}" srcOrd="1" destOrd="0" parTransId="{5AF1FEC6-D824-C248-95E0-7CF092578352}" sibTransId="{39EE4CB4-AA64-8F48-8E22-F22C2C60A2B3}"/>
    <dgm:cxn modelId="{A00482D1-DAC6-404E-8BAB-8ED85A2CE258}" type="presOf" srcId="{F39F7383-6712-744D-8BD4-2B05B5B33191}" destId="{6537A108-A71A-8B42-841F-26FB5E09BD8C}" srcOrd="0" destOrd="0" presId="urn:microsoft.com/office/officeart/2005/8/layout/radial6"/>
    <dgm:cxn modelId="{09C4ECDD-1843-F444-A930-F2EB8EA0B6E9}" srcId="{F39F7383-6712-744D-8BD4-2B05B5B33191}" destId="{5AD2F75C-E22E-0043-AD6D-58AC3B01C2A5}" srcOrd="0" destOrd="0" parTransId="{A39433D4-7AAD-B946-8C19-7DC07F2FAFBF}" sibTransId="{F722A888-12B2-3349-A800-5C06503D01E8}"/>
    <dgm:cxn modelId="{595D86D3-2F58-D84D-A18D-05647F0611FF}" type="presOf" srcId="{854F128E-2B0F-8A4A-B22A-F301A1E42D8E}" destId="{1DEB4E34-8905-674A-A988-0AA78E6ABA90}" srcOrd="0" destOrd="0" presId="urn:microsoft.com/office/officeart/2005/8/layout/radial6"/>
    <dgm:cxn modelId="{85AD05A3-3E50-5B46-AC89-C5A1B3BFB4A9}" srcId="{F39F7383-6712-744D-8BD4-2B05B5B33191}" destId="{3036D56D-251F-B14E-873F-F78103006B9F}" srcOrd="2" destOrd="0" parTransId="{038934BD-C926-5A48-A5ED-2D307F0779CB}" sibTransId="{4E1C275D-0883-9346-B91A-CBA1A312EF4D}"/>
    <dgm:cxn modelId="{E82F14F3-48C6-6044-AC6E-F11E63E1E657}" type="presOf" srcId="{F4AB3894-71BA-734D-BE57-056D99DA69AD}" destId="{08322323-EDCF-EB44-9159-9ECF6272E21C}" srcOrd="0" destOrd="0" presId="urn:microsoft.com/office/officeart/2005/8/layout/radial6"/>
    <dgm:cxn modelId="{1251549F-D748-F44D-96D1-1DD9AF1FD277}" type="presOf" srcId="{4E1C275D-0883-9346-B91A-CBA1A312EF4D}" destId="{425E0650-0F3C-9240-B34D-F704CF141FDB}" srcOrd="0" destOrd="0" presId="urn:microsoft.com/office/officeart/2005/8/layout/radial6"/>
    <dgm:cxn modelId="{8146C9FE-CEB1-114B-9B15-13575465C62D}" type="presParOf" srcId="{08322323-EDCF-EB44-9159-9ECF6272E21C}" destId="{6537A108-A71A-8B42-841F-26FB5E09BD8C}" srcOrd="0" destOrd="0" presId="urn:microsoft.com/office/officeart/2005/8/layout/radial6"/>
    <dgm:cxn modelId="{73EE7D6F-D35A-F848-A400-25513F2F9ED9}" type="presParOf" srcId="{08322323-EDCF-EB44-9159-9ECF6272E21C}" destId="{CD8A24FD-18D8-0D4E-8321-DB92E07AC944}" srcOrd="1" destOrd="0" presId="urn:microsoft.com/office/officeart/2005/8/layout/radial6"/>
    <dgm:cxn modelId="{E8E809C5-4AFD-D847-935E-6541815D1466}" type="presParOf" srcId="{08322323-EDCF-EB44-9159-9ECF6272E21C}" destId="{A63DBF81-32F2-2145-BD9E-10A1777992FF}" srcOrd="2" destOrd="0" presId="urn:microsoft.com/office/officeart/2005/8/layout/radial6"/>
    <dgm:cxn modelId="{40C1951A-1A17-D34C-B412-B517B28CC03C}" type="presParOf" srcId="{08322323-EDCF-EB44-9159-9ECF6272E21C}" destId="{C7216292-37FB-3B47-B441-8B745BDFC6EA}" srcOrd="3" destOrd="0" presId="urn:microsoft.com/office/officeart/2005/8/layout/radial6"/>
    <dgm:cxn modelId="{A565E2C1-AF2D-BF4A-841C-1713ACC29DF3}" type="presParOf" srcId="{08322323-EDCF-EB44-9159-9ECF6272E21C}" destId="{1DEB4E34-8905-674A-A988-0AA78E6ABA90}" srcOrd="4" destOrd="0" presId="urn:microsoft.com/office/officeart/2005/8/layout/radial6"/>
    <dgm:cxn modelId="{94D3B21E-6404-F442-9E78-29CAA9AA3E2D}" type="presParOf" srcId="{08322323-EDCF-EB44-9159-9ECF6272E21C}" destId="{946D0DBB-BB46-D041-A00D-07711A649DD5}" srcOrd="5" destOrd="0" presId="urn:microsoft.com/office/officeart/2005/8/layout/radial6"/>
    <dgm:cxn modelId="{943A2078-64C0-3D46-81DF-927882A2F749}" type="presParOf" srcId="{08322323-EDCF-EB44-9159-9ECF6272E21C}" destId="{E0D1648A-7F94-474B-98CF-82FF9272F03D}" srcOrd="6" destOrd="0" presId="urn:microsoft.com/office/officeart/2005/8/layout/radial6"/>
    <dgm:cxn modelId="{00B2D347-3152-4646-ABFE-D837CCA83D7B}" type="presParOf" srcId="{08322323-EDCF-EB44-9159-9ECF6272E21C}" destId="{0C7F7C54-3B91-2E48-B539-7C95133980F5}" srcOrd="7" destOrd="0" presId="urn:microsoft.com/office/officeart/2005/8/layout/radial6"/>
    <dgm:cxn modelId="{E9F23C46-8239-5748-B736-089177A810D6}" type="presParOf" srcId="{08322323-EDCF-EB44-9159-9ECF6272E21C}" destId="{70624F64-AB4B-2342-9558-DAD83703C8B5}" srcOrd="8" destOrd="0" presId="urn:microsoft.com/office/officeart/2005/8/layout/radial6"/>
    <dgm:cxn modelId="{A3D558A2-873C-E448-BDD0-19234B685B38}" type="presParOf" srcId="{08322323-EDCF-EB44-9159-9ECF6272E21C}" destId="{425E0650-0F3C-9240-B34D-F704CF141FDB}"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05126C5D-2BEC-A341-935C-21C1EDF7005D}" type="doc">
      <dgm:prSet loTypeId="urn:microsoft.com/office/officeart/2005/8/layout/radial5" loCatId="relationship" qsTypeId="urn:microsoft.com/office/officeart/2005/8/quickstyle/simple5" qsCatId="simple" csTypeId="urn:microsoft.com/office/officeart/2005/8/colors/accent4_1" csCatId="accent4" phldr="1"/>
      <dgm:spPr/>
      <dgm:t>
        <a:bodyPr/>
        <a:lstStyle/>
        <a:p>
          <a:endParaRPr lang="fr-FR"/>
        </a:p>
      </dgm:t>
    </dgm:pt>
    <dgm:pt modelId="{B13A0E48-27F3-4C4D-B33E-3BF9513E3F66}">
      <dgm:prSet/>
      <dgm:spPr/>
      <dgm:t>
        <a:bodyPr/>
        <a:lstStyle/>
        <a:p>
          <a:r>
            <a:rPr lang="fr-FR" dirty="0"/>
            <a:t>Prévenir de quoi?</a:t>
          </a:r>
        </a:p>
      </dgm:t>
    </dgm:pt>
    <dgm:pt modelId="{1ABA9201-A2F7-1A42-A07A-488067513B20}" type="parTrans" cxnId="{0DBBA681-14F7-774B-936F-496B5FDAC7E4}">
      <dgm:prSet/>
      <dgm:spPr/>
      <dgm:t>
        <a:bodyPr/>
        <a:lstStyle/>
        <a:p>
          <a:endParaRPr lang="fr-FR"/>
        </a:p>
      </dgm:t>
    </dgm:pt>
    <dgm:pt modelId="{26F7E083-1964-BA40-A259-CAA3C2D5CF3C}" type="sibTrans" cxnId="{0DBBA681-14F7-774B-936F-496B5FDAC7E4}">
      <dgm:prSet/>
      <dgm:spPr/>
      <dgm:t>
        <a:bodyPr/>
        <a:lstStyle/>
        <a:p>
          <a:endParaRPr lang="fr-FR"/>
        </a:p>
      </dgm:t>
    </dgm:pt>
    <dgm:pt modelId="{9C36E1A9-4A04-E741-A06D-13D449DCAFD9}">
      <dgm:prSet custT="1"/>
      <dgm:spPr/>
      <dgm:t>
        <a:bodyPr/>
        <a:lstStyle/>
        <a:p>
          <a:r>
            <a:rPr lang="fr-FR" sz="1400" dirty="0" err="1"/>
            <a:t>Q’une</a:t>
          </a:r>
          <a:r>
            <a:rPr lang="fr-FR" sz="1400" dirty="0"/>
            <a:t> douleur devienne persistante</a:t>
          </a:r>
        </a:p>
      </dgm:t>
    </dgm:pt>
    <dgm:pt modelId="{579D5384-4E79-6E47-A34D-045BF2CC65DC}" type="parTrans" cxnId="{DE26A3E7-2C5F-DD45-8EE7-B6E2791D5CC9}">
      <dgm:prSet/>
      <dgm:spPr/>
      <dgm:t>
        <a:bodyPr/>
        <a:lstStyle/>
        <a:p>
          <a:endParaRPr lang="fr-FR"/>
        </a:p>
      </dgm:t>
    </dgm:pt>
    <dgm:pt modelId="{63A5779F-D6DC-4E4E-8064-66324AB2982F}" type="sibTrans" cxnId="{DE26A3E7-2C5F-DD45-8EE7-B6E2791D5CC9}">
      <dgm:prSet/>
      <dgm:spPr/>
      <dgm:t>
        <a:bodyPr/>
        <a:lstStyle/>
        <a:p>
          <a:endParaRPr lang="fr-FR"/>
        </a:p>
      </dgm:t>
    </dgm:pt>
    <dgm:pt modelId="{41575287-4E59-0A49-9845-A07EB5FE9C9B}">
      <dgm:prSet custT="1"/>
      <dgm:spPr/>
      <dgm:t>
        <a:bodyPr/>
        <a:lstStyle/>
        <a:p>
          <a:r>
            <a:rPr lang="fr-FR" sz="1400" dirty="0"/>
            <a:t>Des conséquences fonctionnelles</a:t>
          </a:r>
        </a:p>
      </dgm:t>
    </dgm:pt>
    <dgm:pt modelId="{93F7C6D9-20BB-6746-AF85-D10154C9F0ED}" type="parTrans" cxnId="{80025384-7FD1-964A-9BA8-E37AFB8617B8}">
      <dgm:prSet/>
      <dgm:spPr/>
      <dgm:t>
        <a:bodyPr/>
        <a:lstStyle/>
        <a:p>
          <a:endParaRPr lang="fr-FR"/>
        </a:p>
      </dgm:t>
    </dgm:pt>
    <dgm:pt modelId="{3F42ACB7-1BFF-094B-AFAE-C19C5150E205}" type="sibTrans" cxnId="{80025384-7FD1-964A-9BA8-E37AFB8617B8}">
      <dgm:prSet/>
      <dgm:spPr/>
      <dgm:t>
        <a:bodyPr/>
        <a:lstStyle/>
        <a:p>
          <a:endParaRPr lang="fr-FR"/>
        </a:p>
      </dgm:t>
    </dgm:pt>
    <dgm:pt modelId="{7EE014DC-E470-B244-BF30-987BC9FC2122}">
      <dgm:prSet custT="1"/>
      <dgm:spPr/>
      <dgm:t>
        <a:bodyPr/>
        <a:lstStyle/>
        <a:p>
          <a:r>
            <a:rPr lang="fr-FR" sz="1400" dirty="0"/>
            <a:t>De l’impact sur la vie</a:t>
          </a:r>
        </a:p>
      </dgm:t>
    </dgm:pt>
    <dgm:pt modelId="{5456D335-BF2B-9145-A505-737AE412A21E}" type="parTrans" cxnId="{C57C2017-9784-0049-8055-BE58DF6C0F60}">
      <dgm:prSet/>
      <dgm:spPr/>
      <dgm:t>
        <a:bodyPr/>
        <a:lstStyle/>
        <a:p>
          <a:endParaRPr lang="fr-FR"/>
        </a:p>
      </dgm:t>
    </dgm:pt>
    <dgm:pt modelId="{A31579A8-944E-484D-BC9E-8455E30004A4}" type="sibTrans" cxnId="{C57C2017-9784-0049-8055-BE58DF6C0F60}">
      <dgm:prSet/>
      <dgm:spPr/>
      <dgm:t>
        <a:bodyPr/>
        <a:lstStyle/>
        <a:p>
          <a:endParaRPr lang="fr-FR"/>
        </a:p>
      </dgm:t>
    </dgm:pt>
    <dgm:pt modelId="{5334087E-2A73-6E48-8C23-C7CBCD1D6ED6}" type="pres">
      <dgm:prSet presAssocID="{05126C5D-2BEC-A341-935C-21C1EDF7005D}" presName="Name0" presStyleCnt="0">
        <dgm:presLayoutVars>
          <dgm:chMax val="1"/>
          <dgm:dir/>
          <dgm:animLvl val="ctr"/>
          <dgm:resizeHandles val="exact"/>
        </dgm:presLayoutVars>
      </dgm:prSet>
      <dgm:spPr/>
      <dgm:t>
        <a:bodyPr/>
        <a:lstStyle/>
        <a:p>
          <a:endParaRPr lang="fr-FR"/>
        </a:p>
      </dgm:t>
    </dgm:pt>
    <dgm:pt modelId="{8E0D6FE5-3925-2941-9FB4-E2AB155A2AE6}" type="pres">
      <dgm:prSet presAssocID="{B13A0E48-27F3-4C4D-B33E-3BF9513E3F66}" presName="centerShape" presStyleLbl="node0" presStyleIdx="0" presStyleCnt="1" custScaleX="195048" custScaleY="86047" custLinFactNeighborX="-625" custLinFactNeighborY="-9765"/>
      <dgm:spPr/>
      <dgm:t>
        <a:bodyPr/>
        <a:lstStyle/>
        <a:p>
          <a:endParaRPr lang="fr-FR"/>
        </a:p>
      </dgm:t>
    </dgm:pt>
    <dgm:pt modelId="{C421E616-AF1B-A243-8AF6-7A42C3F43B03}" type="pres">
      <dgm:prSet presAssocID="{579D5384-4E79-6E47-A34D-045BF2CC65DC}" presName="parTrans" presStyleLbl="sibTrans2D1" presStyleIdx="0" presStyleCnt="3"/>
      <dgm:spPr/>
      <dgm:t>
        <a:bodyPr/>
        <a:lstStyle/>
        <a:p>
          <a:endParaRPr lang="fr-FR"/>
        </a:p>
      </dgm:t>
    </dgm:pt>
    <dgm:pt modelId="{729FEDB9-215C-EE48-8175-FD4C0BB054D7}" type="pres">
      <dgm:prSet presAssocID="{579D5384-4E79-6E47-A34D-045BF2CC65DC}" presName="connectorText" presStyleLbl="sibTrans2D1" presStyleIdx="0" presStyleCnt="3"/>
      <dgm:spPr/>
      <dgm:t>
        <a:bodyPr/>
        <a:lstStyle/>
        <a:p>
          <a:endParaRPr lang="fr-FR"/>
        </a:p>
      </dgm:t>
    </dgm:pt>
    <dgm:pt modelId="{D1C43DF6-A650-D64A-B994-8B99FDF058D3}" type="pres">
      <dgm:prSet presAssocID="{9C36E1A9-4A04-E741-A06D-13D449DCAFD9}" presName="node" presStyleLbl="node1" presStyleIdx="0" presStyleCnt="3" custScaleX="160755" custScaleY="84514">
        <dgm:presLayoutVars>
          <dgm:bulletEnabled val="1"/>
        </dgm:presLayoutVars>
      </dgm:prSet>
      <dgm:spPr/>
      <dgm:t>
        <a:bodyPr/>
        <a:lstStyle/>
        <a:p>
          <a:endParaRPr lang="fr-FR"/>
        </a:p>
      </dgm:t>
    </dgm:pt>
    <dgm:pt modelId="{ABE31E06-4DF7-AE40-9866-541399AFECAE}" type="pres">
      <dgm:prSet presAssocID="{93F7C6D9-20BB-6746-AF85-D10154C9F0ED}" presName="parTrans" presStyleLbl="sibTrans2D1" presStyleIdx="1" presStyleCnt="3"/>
      <dgm:spPr/>
      <dgm:t>
        <a:bodyPr/>
        <a:lstStyle/>
        <a:p>
          <a:endParaRPr lang="fr-FR"/>
        </a:p>
      </dgm:t>
    </dgm:pt>
    <dgm:pt modelId="{0040430E-E6B1-ED46-A536-E1A8355B2F8D}" type="pres">
      <dgm:prSet presAssocID="{93F7C6D9-20BB-6746-AF85-D10154C9F0ED}" presName="connectorText" presStyleLbl="sibTrans2D1" presStyleIdx="1" presStyleCnt="3"/>
      <dgm:spPr/>
      <dgm:t>
        <a:bodyPr/>
        <a:lstStyle/>
        <a:p>
          <a:endParaRPr lang="fr-FR"/>
        </a:p>
      </dgm:t>
    </dgm:pt>
    <dgm:pt modelId="{7D852BC3-D29C-9245-9A1C-674FEE231FE9}" type="pres">
      <dgm:prSet presAssocID="{41575287-4E59-0A49-9845-A07EB5FE9C9B}" presName="node" presStyleLbl="node1" presStyleIdx="1" presStyleCnt="3" custScaleX="163789" custScaleY="63355">
        <dgm:presLayoutVars>
          <dgm:bulletEnabled val="1"/>
        </dgm:presLayoutVars>
      </dgm:prSet>
      <dgm:spPr/>
      <dgm:t>
        <a:bodyPr/>
        <a:lstStyle/>
        <a:p>
          <a:endParaRPr lang="fr-FR"/>
        </a:p>
      </dgm:t>
    </dgm:pt>
    <dgm:pt modelId="{4FAD1416-4025-1946-B4AB-E4F8A08F1DA9}" type="pres">
      <dgm:prSet presAssocID="{5456D335-BF2B-9145-A505-737AE412A21E}" presName="parTrans" presStyleLbl="sibTrans2D1" presStyleIdx="2" presStyleCnt="3"/>
      <dgm:spPr/>
      <dgm:t>
        <a:bodyPr/>
        <a:lstStyle/>
        <a:p>
          <a:endParaRPr lang="fr-FR"/>
        </a:p>
      </dgm:t>
    </dgm:pt>
    <dgm:pt modelId="{E55CDBA4-3213-FB44-A2D0-3AEE35E0D2F2}" type="pres">
      <dgm:prSet presAssocID="{5456D335-BF2B-9145-A505-737AE412A21E}" presName="connectorText" presStyleLbl="sibTrans2D1" presStyleIdx="2" presStyleCnt="3"/>
      <dgm:spPr/>
      <dgm:t>
        <a:bodyPr/>
        <a:lstStyle/>
        <a:p>
          <a:endParaRPr lang="fr-FR"/>
        </a:p>
      </dgm:t>
    </dgm:pt>
    <dgm:pt modelId="{EC0A6915-BC5C-BA41-8A67-83624355DB65}" type="pres">
      <dgm:prSet presAssocID="{7EE014DC-E470-B244-BF30-987BC9FC2122}" presName="node" presStyleLbl="node1" presStyleIdx="2" presStyleCnt="3" custScaleX="161506" custScaleY="61675">
        <dgm:presLayoutVars>
          <dgm:bulletEnabled val="1"/>
        </dgm:presLayoutVars>
      </dgm:prSet>
      <dgm:spPr/>
      <dgm:t>
        <a:bodyPr/>
        <a:lstStyle/>
        <a:p>
          <a:endParaRPr lang="fr-FR"/>
        </a:p>
      </dgm:t>
    </dgm:pt>
  </dgm:ptLst>
  <dgm:cxnLst>
    <dgm:cxn modelId="{C05D3F00-54F8-6649-9F63-863A3613548C}" type="presOf" srcId="{B13A0E48-27F3-4C4D-B33E-3BF9513E3F66}" destId="{8E0D6FE5-3925-2941-9FB4-E2AB155A2AE6}" srcOrd="0" destOrd="0" presId="urn:microsoft.com/office/officeart/2005/8/layout/radial5"/>
    <dgm:cxn modelId="{DE26A3E7-2C5F-DD45-8EE7-B6E2791D5CC9}" srcId="{B13A0E48-27F3-4C4D-B33E-3BF9513E3F66}" destId="{9C36E1A9-4A04-E741-A06D-13D449DCAFD9}" srcOrd="0" destOrd="0" parTransId="{579D5384-4E79-6E47-A34D-045BF2CC65DC}" sibTransId="{63A5779F-D6DC-4E4E-8064-66324AB2982F}"/>
    <dgm:cxn modelId="{37A7D2C3-C07F-F146-BCA0-BEA64D52D0D5}" type="presOf" srcId="{579D5384-4E79-6E47-A34D-045BF2CC65DC}" destId="{C421E616-AF1B-A243-8AF6-7A42C3F43B03}" srcOrd="0" destOrd="0" presId="urn:microsoft.com/office/officeart/2005/8/layout/radial5"/>
    <dgm:cxn modelId="{8B264474-D56D-4B45-83B8-DEF68737BC13}" type="presOf" srcId="{93F7C6D9-20BB-6746-AF85-D10154C9F0ED}" destId="{ABE31E06-4DF7-AE40-9866-541399AFECAE}" srcOrd="0" destOrd="0" presId="urn:microsoft.com/office/officeart/2005/8/layout/radial5"/>
    <dgm:cxn modelId="{0DBBA681-14F7-774B-936F-496B5FDAC7E4}" srcId="{05126C5D-2BEC-A341-935C-21C1EDF7005D}" destId="{B13A0E48-27F3-4C4D-B33E-3BF9513E3F66}" srcOrd="0" destOrd="0" parTransId="{1ABA9201-A2F7-1A42-A07A-488067513B20}" sibTransId="{26F7E083-1964-BA40-A259-CAA3C2D5CF3C}"/>
    <dgm:cxn modelId="{296B1700-385F-1143-A62E-060E3D6B3D24}" type="presOf" srcId="{5456D335-BF2B-9145-A505-737AE412A21E}" destId="{4FAD1416-4025-1946-B4AB-E4F8A08F1DA9}" srcOrd="0" destOrd="0" presId="urn:microsoft.com/office/officeart/2005/8/layout/radial5"/>
    <dgm:cxn modelId="{A480249C-E498-7744-B89C-53A7FEA67ABB}" type="presOf" srcId="{93F7C6D9-20BB-6746-AF85-D10154C9F0ED}" destId="{0040430E-E6B1-ED46-A536-E1A8355B2F8D}" srcOrd="1" destOrd="0" presId="urn:microsoft.com/office/officeart/2005/8/layout/radial5"/>
    <dgm:cxn modelId="{80025384-7FD1-964A-9BA8-E37AFB8617B8}" srcId="{B13A0E48-27F3-4C4D-B33E-3BF9513E3F66}" destId="{41575287-4E59-0A49-9845-A07EB5FE9C9B}" srcOrd="1" destOrd="0" parTransId="{93F7C6D9-20BB-6746-AF85-D10154C9F0ED}" sibTransId="{3F42ACB7-1BFF-094B-AFAE-C19C5150E205}"/>
    <dgm:cxn modelId="{06BA622F-2230-6548-AB51-145CAC70031A}" type="presOf" srcId="{7EE014DC-E470-B244-BF30-987BC9FC2122}" destId="{EC0A6915-BC5C-BA41-8A67-83624355DB65}" srcOrd="0" destOrd="0" presId="urn:microsoft.com/office/officeart/2005/8/layout/radial5"/>
    <dgm:cxn modelId="{C17D93A5-DA92-8D4F-8D56-81EDCB56770A}" type="presOf" srcId="{9C36E1A9-4A04-E741-A06D-13D449DCAFD9}" destId="{D1C43DF6-A650-D64A-B994-8B99FDF058D3}" srcOrd="0" destOrd="0" presId="urn:microsoft.com/office/officeart/2005/8/layout/radial5"/>
    <dgm:cxn modelId="{BA35E2D4-1B50-A843-AE05-5202B54F321F}" type="presOf" srcId="{05126C5D-2BEC-A341-935C-21C1EDF7005D}" destId="{5334087E-2A73-6E48-8C23-C7CBCD1D6ED6}" srcOrd="0" destOrd="0" presId="urn:microsoft.com/office/officeart/2005/8/layout/radial5"/>
    <dgm:cxn modelId="{76ED7737-78C0-2746-A828-A50842A9652A}" type="presOf" srcId="{579D5384-4E79-6E47-A34D-045BF2CC65DC}" destId="{729FEDB9-215C-EE48-8175-FD4C0BB054D7}" srcOrd="1" destOrd="0" presId="urn:microsoft.com/office/officeart/2005/8/layout/radial5"/>
    <dgm:cxn modelId="{5F887CF2-D13B-8647-AC06-D0A170BC2ABF}" type="presOf" srcId="{5456D335-BF2B-9145-A505-737AE412A21E}" destId="{E55CDBA4-3213-FB44-A2D0-3AEE35E0D2F2}" srcOrd="1" destOrd="0" presId="urn:microsoft.com/office/officeart/2005/8/layout/radial5"/>
    <dgm:cxn modelId="{C57C2017-9784-0049-8055-BE58DF6C0F60}" srcId="{B13A0E48-27F3-4C4D-B33E-3BF9513E3F66}" destId="{7EE014DC-E470-B244-BF30-987BC9FC2122}" srcOrd="2" destOrd="0" parTransId="{5456D335-BF2B-9145-A505-737AE412A21E}" sibTransId="{A31579A8-944E-484D-BC9E-8455E30004A4}"/>
    <dgm:cxn modelId="{E86662DF-DBC4-D64D-B7A8-77BD59AACA09}" type="presOf" srcId="{41575287-4E59-0A49-9845-A07EB5FE9C9B}" destId="{7D852BC3-D29C-9245-9A1C-674FEE231FE9}" srcOrd="0" destOrd="0" presId="urn:microsoft.com/office/officeart/2005/8/layout/radial5"/>
    <dgm:cxn modelId="{BB75963D-9E64-DD4E-ACE4-1885D8AFED2C}" type="presParOf" srcId="{5334087E-2A73-6E48-8C23-C7CBCD1D6ED6}" destId="{8E0D6FE5-3925-2941-9FB4-E2AB155A2AE6}" srcOrd="0" destOrd="0" presId="urn:microsoft.com/office/officeart/2005/8/layout/radial5"/>
    <dgm:cxn modelId="{44C3FB30-205C-0640-8173-F9FE6D26E394}" type="presParOf" srcId="{5334087E-2A73-6E48-8C23-C7CBCD1D6ED6}" destId="{C421E616-AF1B-A243-8AF6-7A42C3F43B03}" srcOrd="1" destOrd="0" presId="urn:microsoft.com/office/officeart/2005/8/layout/radial5"/>
    <dgm:cxn modelId="{CFC7A2EA-6E6A-F046-AFBD-811B2AE9D08D}" type="presParOf" srcId="{C421E616-AF1B-A243-8AF6-7A42C3F43B03}" destId="{729FEDB9-215C-EE48-8175-FD4C0BB054D7}" srcOrd="0" destOrd="0" presId="urn:microsoft.com/office/officeart/2005/8/layout/radial5"/>
    <dgm:cxn modelId="{A1E5327A-D9B9-E44E-A8B0-39B47FD572D5}" type="presParOf" srcId="{5334087E-2A73-6E48-8C23-C7CBCD1D6ED6}" destId="{D1C43DF6-A650-D64A-B994-8B99FDF058D3}" srcOrd="2" destOrd="0" presId="urn:microsoft.com/office/officeart/2005/8/layout/radial5"/>
    <dgm:cxn modelId="{EF85C7B8-1006-F84F-AFA1-92662C3BCED3}" type="presParOf" srcId="{5334087E-2A73-6E48-8C23-C7CBCD1D6ED6}" destId="{ABE31E06-4DF7-AE40-9866-541399AFECAE}" srcOrd="3" destOrd="0" presId="urn:microsoft.com/office/officeart/2005/8/layout/radial5"/>
    <dgm:cxn modelId="{99702633-05E4-D24D-A93D-E87E2A1FFCBE}" type="presParOf" srcId="{ABE31E06-4DF7-AE40-9866-541399AFECAE}" destId="{0040430E-E6B1-ED46-A536-E1A8355B2F8D}" srcOrd="0" destOrd="0" presId="urn:microsoft.com/office/officeart/2005/8/layout/radial5"/>
    <dgm:cxn modelId="{5EC09722-F2E3-D74E-B186-FED71C46E4BD}" type="presParOf" srcId="{5334087E-2A73-6E48-8C23-C7CBCD1D6ED6}" destId="{7D852BC3-D29C-9245-9A1C-674FEE231FE9}" srcOrd="4" destOrd="0" presId="urn:microsoft.com/office/officeart/2005/8/layout/radial5"/>
    <dgm:cxn modelId="{2E0C7B9C-4D43-B84A-A233-1126DF163746}" type="presParOf" srcId="{5334087E-2A73-6E48-8C23-C7CBCD1D6ED6}" destId="{4FAD1416-4025-1946-B4AB-E4F8A08F1DA9}" srcOrd="5" destOrd="0" presId="urn:microsoft.com/office/officeart/2005/8/layout/radial5"/>
    <dgm:cxn modelId="{ECD6ACE9-4367-7543-A349-EDF2845E633E}" type="presParOf" srcId="{4FAD1416-4025-1946-B4AB-E4F8A08F1DA9}" destId="{E55CDBA4-3213-FB44-A2D0-3AEE35E0D2F2}" srcOrd="0" destOrd="0" presId="urn:microsoft.com/office/officeart/2005/8/layout/radial5"/>
    <dgm:cxn modelId="{015038AC-9B95-174E-A5A8-283930186AC2}" type="presParOf" srcId="{5334087E-2A73-6E48-8C23-C7CBCD1D6ED6}" destId="{EC0A6915-BC5C-BA41-8A67-83624355DB65}"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0AC017-04A5-C84A-83A0-7A1369B459D1}" type="doc">
      <dgm:prSet loTypeId="urn:microsoft.com/office/officeart/2005/8/layout/radial3" loCatId="relationship" qsTypeId="urn:microsoft.com/office/officeart/2005/8/quickstyle/3d1" qsCatId="3D" csTypeId="urn:microsoft.com/office/officeart/2005/8/colors/accent4_4" csCatId="accent4" phldr="1"/>
      <dgm:spPr/>
      <dgm:t>
        <a:bodyPr/>
        <a:lstStyle/>
        <a:p>
          <a:endParaRPr lang="fr-FR"/>
        </a:p>
      </dgm:t>
    </dgm:pt>
    <dgm:pt modelId="{D2C7555E-28D5-7240-A424-5BA4696B160A}">
      <dgm:prSet/>
      <dgm:spPr/>
      <dgm:t>
        <a:bodyPr/>
        <a:lstStyle/>
        <a:p>
          <a:r>
            <a:rPr lang="fr-FR" dirty="0"/>
            <a:t>Prédisposition à voir la douleur comme un problème</a:t>
          </a:r>
        </a:p>
      </dgm:t>
    </dgm:pt>
    <dgm:pt modelId="{319167FD-50DF-E149-9707-BD45F16E0887}" type="parTrans" cxnId="{F8B9C633-C2E8-C44D-A2A9-ACC9742778C4}">
      <dgm:prSet/>
      <dgm:spPr/>
      <dgm:t>
        <a:bodyPr/>
        <a:lstStyle/>
        <a:p>
          <a:endParaRPr lang="fr-FR"/>
        </a:p>
      </dgm:t>
    </dgm:pt>
    <dgm:pt modelId="{D0E5B07B-ED71-0D4E-B52A-AB673B9AA755}" type="sibTrans" cxnId="{F8B9C633-C2E8-C44D-A2A9-ACC9742778C4}">
      <dgm:prSet/>
      <dgm:spPr/>
      <dgm:t>
        <a:bodyPr/>
        <a:lstStyle/>
        <a:p>
          <a:endParaRPr lang="fr-FR"/>
        </a:p>
      </dgm:t>
    </dgm:pt>
    <dgm:pt modelId="{68AB7665-FD32-914E-BEB5-2A34F2BE4971}">
      <dgm:prSet custT="1"/>
      <dgm:spPr/>
      <dgm:t>
        <a:bodyPr/>
        <a:lstStyle/>
        <a:p>
          <a:pPr algn="ctr">
            <a:buNone/>
          </a:pPr>
          <a:r>
            <a:rPr lang="fr-FR" sz="1400" dirty="0"/>
            <a:t>Croyances </a:t>
          </a:r>
        </a:p>
      </dgm:t>
    </dgm:pt>
    <dgm:pt modelId="{ED87B801-A4E8-AF43-B387-84284183280A}" type="parTrans" cxnId="{B21DDBF4-55AE-FB48-8E65-97F8E5F591A3}">
      <dgm:prSet/>
      <dgm:spPr/>
      <dgm:t>
        <a:bodyPr/>
        <a:lstStyle/>
        <a:p>
          <a:endParaRPr lang="fr-FR"/>
        </a:p>
      </dgm:t>
    </dgm:pt>
    <dgm:pt modelId="{10DCB908-8766-634C-874B-0A6C6C04BB87}" type="sibTrans" cxnId="{B21DDBF4-55AE-FB48-8E65-97F8E5F591A3}">
      <dgm:prSet/>
      <dgm:spPr/>
      <dgm:t>
        <a:bodyPr/>
        <a:lstStyle/>
        <a:p>
          <a:endParaRPr lang="fr-FR"/>
        </a:p>
      </dgm:t>
    </dgm:pt>
    <dgm:pt modelId="{499F0F21-8202-D647-8345-6D978D3BD190}">
      <dgm:prSet custT="1"/>
      <dgm:spPr/>
      <dgm:t>
        <a:bodyPr/>
        <a:lstStyle/>
        <a:p>
          <a:pPr algn="ctr">
            <a:buNone/>
          </a:pPr>
          <a:r>
            <a:rPr lang="fr-FR" sz="1400" dirty="0"/>
            <a:t>Douleur = lésion</a:t>
          </a:r>
        </a:p>
      </dgm:t>
    </dgm:pt>
    <dgm:pt modelId="{7B464918-3C5B-6342-B828-618E96FAC63B}" type="parTrans" cxnId="{40996A59-19F2-9046-8653-9D422C35C4DC}">
      <dgm:prSet/>
      <dgm:spPr/>
      <dgm:t>
        <a:bodyPr/>
        <a:lstStyle/>
        <a:p>
          <a:endParaRPr lang="fr-FR"/>
        </a:p>
      </dgm:t>
    </dgm:pt>
    <dgm:pt modelId="{86DE95FA-A3BB-A64F-B814-2BE0C71E13F3}" type="sibTrans" cxnId="{40996A59-19F2-9046-8653-9D422C35C4DC}">
      <dgm:prSet/>
      <dgm:spPr/>
      <dgm:t>
        <a:bodyPr/>
        <a:lstStyle/>
        <a:p>
          <a:endParaRPr lang="fr-FR"/>
        </a:p>
      </dgm:t>
    </dgm:pt>
    <dgm:pt modelId="{1BAF9501-B4F3-E24C-82EE-904E76EF0229}">
      <dgm:prSet custT="1"/>
      <dgm:spPr/>
      <dgm:t>
        <a:bodyPr/>
        <a:lstStyle/>
        <a:p>
          <a:pPr algn="ctr">
            <a:buNone/>
          </a:pPr>
          <a:r>
            <a:rPr lang="fr-FR" sz="1400" dirty="0"/>
            <a:t>Intensité = gravité</a:t>
          </a:r>
        </a:p>
      </dgm:t>
    </dgm:pt>
    <dgm:pt modelId="{B957E848-B5C3-8042-AF4A-AFBD149FB3C9}" type="parTrans" cxnId="{AE224AFF-F68D-0C40-9EEE-838DA8BF8F16}">
      <dgm:prSet/>
      <dgm:spPr/>
      <dgm:t>
        <a:bodyPr/>
        <a:lstStyle/>
        <a:p>
          <a:endParaRPr lang="fr-FR"/>
        </a:p>
      </dgm:t>
    </dgm:pt>
    <dgm:pt modelId="{62FC62C0-596C-6F46-BF91-B91BAD87A07A}" type="sibTrans" cxnId="{AE224AFF-F68D-0C40-9EEE-838DA8BF8F16}">
      <dgm:prSet/>
      <dgm:spPr/>
      <dgm:t>
        <a:bodyPr/>
        <a:lstStyle/>
        <a:p>
          <a:endParaRPr lang="fr-FR"/>
        </a:p>
      </dgm:t>
    </dgm:pt>
    <dgm:pt modelId="{8ED55389-3C4D-9D48-BD00-B1F651AA9BF7}">
      <dgm:prSet custT="1"/>
      <dgm:spPr/>
      <dgm:t>
        <a:bodyPr/>
        <a:lstStyle/>
        <a:p>
          <a:r>
            <a:rPr lang="fr-FR" sz="1400"/>
            <a:t>Catastrophisme</a:t>
          </a:r>
        </a:p>
      </dgm:t>
    </dgm:pt>
    <dgm:pt modelId="{C734BB6B-1B38-794D-B825-B0147FFC71B2}" type="parTrans" cxnId="{F1EE08B6-0BAB-4B40-B5F5-5F3A864911F0}">
      <dgm:prSet/>
      <dgm:spPr/>
      <dgm:t>
        <a:bodyPr/>
        <a:lstStyle/>
        <a:p>
          <a:endParaRPr lang="fr-FR"/>
        </a:p>
      </dgm:t>
    </dgm:pt>
    <dgm:pt modelId="{550CA7C7-998B-074C-B877-E6F4F5671D3F}" type="sibTrans" cxnId="{F1EE08B6-0BAB-4B40-B5F5-5F3A864911F0}">
      <dgm:prSet/>
      <dgm:spPr/>
      <dgm:t>
        <a:bodyPr/>
        <a:lstStyle/>
        <a:p>
          <a:endParaRPr lang="fr-FR"/>
        </a:p>
      </dgm:t>
    </dgm:pt>
    <dgm:pt modelId="{AE0DB66F-AB96-584B-93C0-E08FDE8648F3}">
      <dgm:prSet custT="1"/>
      <dgm:spPr/>
      <dgm:t>
        <a:bodyPr/>
        <a:lstStyle/>
        <a:p>
          <a:r>
            <a:rPr lang="fr-FR" sz="1400"/>
            <a:t>Rigidité psychologique</a:t>
          </a:r>
        </a:p>
      </dgm:t>
    </dgm:pt>
    <dgm:pt modelId="{3453B7D6-9AB6-9D49-93CF-E22355FBD541}" type="parTrans" cxnId="{B9571407-269F-654A-BB59-33A9079269BA}">
      <dgm:prSet/>
      <dgm:spPr/>
      <dgm:t>
        <a:bodyPr/>
        <a:lstStyle/>
        <a:p>
          <a:endParaRPr lang="fr-FR"/>
        </a:p>
      </dgm:t>
    </dgm:pt>
    <dgm:pt modelId="{8CBCFA66-EDF1-2649-A200-153ECAAAD0D6}" type="sibTrans" cxnId="{B9571407-269F-654A-BB59-33A9079269BA}">
      <dgm:prSet/>
      <dgm:spPr/>
      <dgm:t>
        <a:bodyPr/>
        <a:lstStyle/>
        <a:p>
          <a:endParaRPr lang="fr-FR"/>
        </a:p>
      </dgm:t>
    </dgm:pt>
    <dgm:pt modelId="{DD4F5203-4E54-604C-8A4F-B6A7C5E42EA0}" type="pres">
      <dgm:prSet presAssocID="{E30AC017-04A5-C84A-83A0-7A1369B459D1}" presName="composite" presStyleCnt="0">
        <dgm:presLayoutVars>
          <dgm:chMax val="1"/>
          <dgm:dir/>
          <dgm:resizeHandles val="exact"/>
        </dgm:presLayoutVars>
      </dgm:prSet>
      <dgm:spPr/>
      <dgm:t>
        <a:bodyPr/>
        <a:lstStyle/>
        <a:p>
          <a:endParaRPr lang="fr-FR"/>
        </a:p>
      </dgm:t>
    </dgm:pt>
    <dgm:pt modelId="{172F61A0-F501-D041-91E9-1ADC3CC06F5A}" type="pres">
      <dgm:prSet presAssocID="{E30AC017-04A5-C84A-83A0-7A1369B459D1}" presName="radial" presStyleCnt="0">
        <dgm:presLayoutVars>
          <dgm:animLvl val="ctr"/>
        </dgm:presLayoutVars>
      </dgm:prSet>
      <dgm:spPr/>
    </dgm:pt>
    <dgm:pt modelId="{C7F3A2BD-E895-8146-B450-7AFFEE90ECEA}" type="pres">
      <dgm:prSet presAssocID="{D2C7555E-28D5-7240-A424-5BA4696B160A}" presName="centerShape" presStyleLbl="vennNode1" presStyleIdx="0" presStyleCnt="4" custScaleX="164354" custScaleY="59247"/>
      <dgm:spPr/>
      <dgm:t>
        <a:bodyPr/>
        <a:lstStyle/>
        <a:p>
          <a:endParaRPr lang="fr-FR"/>
        </a:p>
      </dgm:t>
    </dgm:pt>
    <dgm:pt modelId="{B00B712F-6152-8D4C-861F-81ACE86C0A8C}" type="pres">
      <dgm:prSet presAssocID="{68AB7665-FD32-914E-BEB5-2A34F2BE4971}" presName="node" presStyleLbl="vennNode1" presStyleIdx="1" presStyleCnt="4" custScaleX="286233">
        <dgm:presLayoutVars>
          <dgm:bulletEnabled val="1"/>
        </dgm:presLayoutVars>
      </dgm:prSet>
      <dgm:spPr/>
      <dgm:t>
        <a:bodyPr/>
        <a:lstStyle/>
        <a:p>
          <a:endParaRPr lang="fr-FR"/>
        </a:p>
      </dgm:t>
    </dgm:pt>
    <dgm:pt modelId="{19803780-8D3E-3C4C-ADA6-F9DDC9EC8A6A}" type="pres">
      <dgm:prSet presAssocID="{8ED55389-3C4D-9D48-BD00-B1F651AA9BF7}" presName="node" presStyleLbl="vennNode1" presStyleIdx="2" presStyleCnt="4" custScaleX="224108" custScaleY="33122" custRadScaleRad="117636" custRadScaleInc="2547">
        <dgm:presLayoutVars>
          <dgm:bulletEnabled val="1"/>
        </dgm:presLayoutVars>
      </dgm:prSet>
      <dgm:spPr/>
      <dgm:t>
        <a:bodyPr/>
        <a:lstStyle/>
        <a:p>
          <a:endParaRPr lang="fr-FR"/>
        </a:p>
      </dgm:t>
    </dgm:pt>
    <dgm:pt modelId="{44DA9100-EBCF-A74A-826A-B89454F6585F}" type="pres">
      <dgm:prSet presAssocID="{AE0DB66F-AB96-584B-93C0-E08FDE8648F3}" presName="node" presStyleLbl="vennNode1" presStyleIdx="3" presStyleCnt="4" custScaleX="151716" custScaleY="63822" custRadScaleRad="141235" custRadScaleInc="3441">
        <dgm:presLayoutVars>
          <dgm:bulletEnabled val="1"/>
        </dgm:presLayoutVars>
      </dgm:prSet>
      <dgm:spPr/>
      <dgm:t>
        <a:bodyPr/>
        <a:lstStyle/>
        <a:p>
          <a:endParaRPr lang="fr-FR"/>
        </a:p>
      </dgm:t>
    </dgm:pt>
  </dgm:ptLst>
  <dgm:cxnLst>
    <dgm:cxn modelId="{389C61A5-D612-BB4E-A255-9972C0837F23}" type="presOf" srcId="{1BAF9501-B4F3-E24C-82EE-904E76EF0229}" destId="{B00B712F-6152-8D4C-861F-81ACE86C0A8C}" srcOrd="0" destOrd="2" presId="urn:microsoft.com/office/officeart/2005/8/layout/radial3"/>
    <dgm:cxn modelId="{F8B9C633-C2E8-C44D-A2A9-ACC9742778C4}" srcId="{E30AC017-04A5-C84A-83A0-7A1369B459D1}" destId="{D2C7555E-28D5-7240-A424-5BA4696B160A}" srcOrd="0" destOrd="0" parTransId="{319167FD-50DF-E149-9707-BD45F16E0887}" sibTransId="{D0E5B07B-ED71-0D4E-B52A-AB673B9AA755}"/>
    <dgm:cxn modelId="{F1EE08B6-0BAB-4B40-B5F5-5F3A864911F0}" srcId="{D2C7555E-28D5-7240-A424-5BA4696B160A}" destId="{8ED55389-3C4D-9D48-BD00-B1F651AA9BF7}" srcOrd="1" destOrd="0" parTransId="{C734BB6B-1B38-794D-B825-B0147FFC71B2}" sibTransId="{550CA7C7-998B-074C-B877-E6F4F5671D3F}"/>
    <dgm:cxn modelId="{719E2907-0598-E547-8D2A-C2537B0A9A07}" type="presOf" srcId="{E30AC017-04A5-C84A-83A0-7A1369B459D1}" destId="{DD4F5203-4E54-604C-8A4F-B6A7C5E42EA0}" srcOrd="0" destOrd="0" presId="urn:microsoft.com/office/officeart/2005/8/layout/radial3"/>
    <dgm:cxn modelId="{AE224AFF-F68D-0C40-9EEE-838DA8BF8F16}" srcId="{68AB7665-FD32-914E-BEB5-2A34F2BE4971}" destId="{1BAF9501-B4F3-E24C-82EE-904E76EF0229}" srcOrd="1" destOrd="0" parTransId="{B957E848-B5C3-8042-AF4A-AFBD149FB3C9}" sibTransId="{62FC62C0-596C-6F46-BF91-B91BAD87A07A}"/>
    <dgm:cxn modelId="{B9571407-269F-654A-BB59-33A9079269BA}" srcId="{D2C7555E-28D5-7240-A424-5BA4696B160A}" destId="{AE0DB66F-AB96-584B-93C0-E08FDE8648F3}" srcOrd="2" destOrd="0" parTransId="{3453B7D6-9AB6-9D49-93CF-E22355FBD541}" sibTransId="{8CBCFA66-EDF1-2649-A200-153ECAAAD0D6}"/>
    <dgm:cxn modelId="{B21DDBF4-55AE-FB48-8E65-97F8E5F591A3}" srcId="{D2C7555E-28D5-7240-A424-5BA4696B160A}" destId="{68AB7665-FD32-914E-BEB5-2A34F2BE4971}" srcOrd="0" destOrd="0" parTransId="{ED87B801-A4E8-AF43-B387-84284183280A}" sibTransId="{10DCB908-8766-634C-874B-0A6C6C04BB87}"/>
    <dgm:cxn modelId="{331584E9-2796-2246-A814-E874D62BD6F2}" type="presOf" srcId="{AE0DB66F-AB96-584B-93C0-E08FDE8648F3}" destId="{44DA9100-EBCF-A74A-826A-B89454F6585F}" srcOrd="0" destOrd="0" presId="urn:microsoft.com/office/officeart/2005/8/layout/radial3"/>
    <dgm:cxn modelId="{CDB47C81-78BC-114D-91A4-42900E9A6311}" type="presOf" srcId="{68AB7665-FD32-914E-BEB5-2A34F2BE4971}" destId="{B00B712F-6152-8D4C-861F-81ACE86C0A8C}" srcOrd="0" destOrd="0" presId="urn:microsoft.com/office/officeart/2005/8/layout/radial3"/>
    <dgm:cxn modelId="{5C16E08F-E771-264C-85A2-87553E63CC8D}" type="presOf" srcId="{D2C7555E-28D5-7240-A424-5BA4696B160A}" destId="{C7F3A2BD-E895-8146-B450-7AFFEE90ECEA}" srcOrd="0" destOrd="0" presId="urn:microsoft.com/office/officeart/2005/8/layout/radial3"/>
    <dgm:cxn modelId="{770BD7D4-8D24-7F42-AB83-5C5660EBF20F}" type="presOf" srcId="{499F0F21-8202-D647-8345-6D978D3BD190}" destId="{B00B712F-6152-8D4C-861F-81ACE86C0A8C}" srcOrd="0" destOrd="1" presId="urn:microsoft.com/office/officeart/2005/8/layout/radial3"/>
    <dgm:cxn modelId="{40996A59-19F2-9046-8653-9D422C35C4DC}" srcId="{68AB7665-FD32-914E-BEB5-2A34F2BE4971}" destId="{499F0F21-8202-D647-8345-6D978D3BD190}" srcOrd="0" destOrd="0" parTransId="{7B464918-3C5B-6342-B828-618E96FAC63B}" sibTransId="{86DE95FA-A3BB-A64F-B814-2BE0C71E13F3}"/>
    <dgm:cxn modelId="{D64CD0BF-7014-8B46-8603-E532C38BEA83}" type="presOf" srcId="{8ED55389-3C4D-9D48-BD00-B1F651AA9BF7}" destId="{19803780-8D3E-3C4C-ADA6-F9DDC9EC8A6A}" srcOrd="0" destOrd="0" presId="urn:microsoft.com/office/officeart/2005/8/layout/radial3"/>
    <dgm:cxn modelId="{1DB9A6B1-66E5-0343-A70A-2D1369FD9E61}" type="presParOf" srcId="{DD4F5203-4E54-604C-8A4F-B6A7C5E42EA0}" destId="{172F61A0-F501-D041-91E9-1ADC3CC06F5A}" srcOrd="0" destOrd="0" presId="urn:microsoft.com/office/officeart/2005/8/layout/radial3"/>
    <dgm:cxn modelId="{DD4740F5-0B1E-9D4C-93F4-F6F53AA3C99B}" type="presParOf" srcId="{172F61A0-F501-D041-91E9-1ADC3CC06F5A}" destId="{C7F3A2BD-E895-8146-B450-7AFFEE90ECEA}" srcOrd="0" destOrd="0" presId="urn:microsoft.com/office/officeart/2005/8/layout/radial3"/>
    <dgm:cxn modelId="{2EA05010-F31F-D144-86F9-93F1BBC31677}" type="presParOf" srcId="{172F61A0-F501-D041-91E9-1ADC3CC06F5A}" destId="{B00B712F-6152-8D4C-861F-81ACE86C0A8C}" srcOrd="1" destOrd="0" presId="urn:microsoft.com/office/officeart/2005/8/layout/radial3"/>
    <dgm:cxn modelId="{A6147105-AB8D-3340-A4DA-2A7EBEF0DD8A}" type="presParOf" srcId="{172F61A0-F501-D041-91E9-1ADC3CC06F5A}" destId="{19803780-8D3E-3C4C-ADA6-F9DDC9EC8A6A}" srcOrd="2" destOrd="0" presId="urn:microsoft.com/office/officeart/2005/8/layout/radial3"/>
    <dgm:cxn modelId="{72F0130F-F0AB-1347-9025-EBE619167A88}" type="presParOf" srcId="{172F61A0-F501-D041-91E9-1ADC3CC06F5A}" destId="{44DA9100-EBCF-A74A-826A-B89454F6585F}"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AC41F5-4878-D04C-AE1C-F1A29AAA6CC7}" type="doc">
      <dgm:prSet loTypeId="urn:microsoft.com/office/officeart/2005/8/layout/lProcess3" loCatId="process" qsTypeId="urn:microsoft.com/office/officeart/2005/8/quickstyle/3d1" qsCatId="3D" csTypeId="urn:microsoft.com/office/officeart/2005/8/colors/accent4_1" csCatId="accent4" phldr="1"/>
      <dgm:spPr/>
      <dgm:t>
        <a:bodyPr/>
        <a:lstStyle/>
        <a:p>
          <a:endParaRPr lang="fr-FR"/>
        </a:p>
      </dgm:t>
    </dgm:pt>
    <dgm:pt modelId="{88ABA2EF-C117-0947-B0CE-2B0724C47FDD}">
      <dgm:prSet/>
      <dgm:spPr/>
      <dgm:t>
        <a:bodyPr/>
        <a:lstStyle/>
        <a:p>
          <a:r>
            <a:rPr lang="fr-FR"/>
            <a:t>Rumination</a:t>
          </a:r>
        </a:p>
      </dgm:t>
    </dgm:pt>
    <dgm:pt modelId="{09664579-F8E1-4348-9052-3D33921E2660}" type="parTrans" cxnId="{84DCD1E9-3098-B14D-AE8A-9EC59CC8567D}">
      <dgm:prSet/>
      <dgm:spPr/>
      <dgm:t>
        <a:bodyPr/>
        <a:lstStyle/>
        <a:p>
          <a:endParaRPr lang="fr-FR"/>
        </a:p>
      </dgm:t>
    </dgm:pt>
    <dgm:pt modelId="{477B77ED-70BA-1B47-84E4-20913A200566}" type="sibTrans" cxnId="{84DCD1E9-3098-B14D-AE8A-9EC59CC8567D}">
      <dgm:prSet/>
      <dgm:spPr/>
      <dgm:t>
        <a:bodyPr/>
        <a:lstStyle/>
        <a:p>
          <a:endParaRPr lang="fr-FR"/>
        </a:p>
      </dgm:t>
    </dgm:pt>
    <dgm:pt modelId="{60365CB3-3F1C-374C-BE22-C5A1F6C8BBB4}">
      <dgm:prSet/>
      <dgm:spPr/>
      <dgm:t>
        <a:bodyPr/>
        <a:lstStyle/>
        <a:p>
          <a:r>
            <a:rPr lang="fr-FR"/>
            <a:t>Coincé</a:t>
          </a:r>
        </a:p>
      </dgm:t>
    </dgm:pt>
    <dgm:pt modelId="{FF428F69-C477-464D-A13C-05E99A7BB986}" type="parTrans" cxnId="{AC2C7BF3-A823-F842-8955-BCFE69C80D25}">
      <dgm:prSet/>
      <dgm:spPr/>
      <dgm:t>
        <a:bodyPr/>
        <a:lstStyle/>
        <a:p>
          <a:endParaRPr lang="fr-FR"/>
        </a:p>
      </dgm:t>
    </dgm:pt>
    <dgm:pt modelId="{D4D851A0-1005-A142-B5F6-DD6475CB5B57}" type="sibTrans" cxnId="{AC2C7BF3-A823-F842-8955-BCFE69C80D25}">
      <dgm:prSet/>
      <dgm:spPr/>
      <dgm:t>
        <a:bodyPr/>
        <a:lstStyle/>
        <a:p>
          <a:endParaRPr lang="fr-FR"/>
        </a:p>
      </dgm:t>
    </dgm:pt>
    <dgm:pt modelId="{BE038CCA-7BC2-F24B-BB91-735F0A0B0640}">
      <dgm:prSet/>
      <dgm:spPr/>
      <dgm:t>
        <a:bodyPr/>
        <a:lstStyle/>
        <a:p>
          <a:r>
            <a:rPr lang="fr-FR"/>
            <a:t>Amplification</a:t>
          </a:r>
        </a:p>
      </dgm:t>
    </dgm:pt>
    <dgm:pt modelId="{03E9D50B-25D4-5749-9B1B-FF630FCD2DF5}" type="parTrans" cxnId="{DBFFBE05-1E60-F544-84DD-CC48BB629468}">
      <dgm:prSet/>
      <dgm:spPr/>
      <dgm:t>
        <a:bodyPr/>
        <a:lstStyle/>
        <a:p>
          <a:endParaRPr lang="fr-FR"/>
        </a:p>
      </dgm:t>
    </dgm:pt>
    <dgm:pt modelId="{934791BC-7393-A04C-8A23-387B7893065E}" type="sibTrans" cxnId="{DBFFBE05-1E60-F544-84DD-CC48BB629468}">
      <dgm:prSet/>
      <dgm:spPr/>
      <dgm:t>
        <a:bodyPr/>
        <a:lstStyle/>
        <a:p>
          <a:endParaRPr lang="fr-FR"/>
        </a:p>
      </dgm:t>
    </dgm:pt>
    <dgm:pt modelId="{B9A49E16-C435-CD49-AEFA-D120D5DFF1CB}">
      <dgm:prSet/>
      <dgm:spPr/>
      <dgm:t>
        <a:bodyPr/>
        <a:lstStyle/>
        <a:p>
          <a:r>
            <a:rPr lang="fr-FR"/>
            <a:t>Peur du message douloureux</a:t>
          </a:r>
        </a:p>
      </dgm:t>
    </dgm:pt>
    <dgm:pt modelId="{9B8A9BDC-985E-6B42-B9DB-3A7A93674092}" type="parTrans" cxnId="{C216402B-BDA5-2C48-BA25-C415F041393A}">
      <dgm:prSet/>
      <dgm:spPr/>
      <dgm:t>
        <a:bodyPr/>
        <a:lstStyle/>
        <a:p>
          <a:endParaRPr lang="fr-FR"/>
        </a:p>
      </dgm:t>
    </dgm:pt>
    <dgm:pt modelId="{23B71339-E390-7D40-BA6E-EF2DE7E8772D}" type="sibTrans" cxnId="{C216402B-BDA5-2C48-BA25-C415F041393A}">
      <dgm:prSet/>
      <dgm:spPr/>
      <dgm:t>
        <a:bodyPr/>
        <a:lstStyle/>
        <a:p>
          <a:endParaRPr lang="fr-FR"/>
        </a:p>
      </dgm:t>
    </dgm:pt>
    <dgm:pt modelId="{14D60123-0420-E945-8F84-C7ADDE683C5D}">
      <dgm:prSet/>
      <dgm:spPr/>
      <dgm:t>
        <a:bodyPr/>
        <a:lstStyle/>
        <a:p>
          <a:r>
            <a:rPr lang="fr-FR"/>
            <a:t>Impuissance</a:t>
          </a:r>
        </a:p>
      </dgm:t>
    </dgm:pt>
    <dgm:pt modelId="{874E0E7D-391F-4446-8E8A-FB5AD4A8C2AA}" type="parTrans" cxnId="{BEB11211-5A76-364D-8161-258A6564699C}">
      <dgm:prSet/>
      <dgm:spPr/>
      <dgm:t>
        <a:bodyPr/>
        <a:lstStyle/>
        <a:p>
          <a:endParaRPr lang="fr-FR"/>
        </a:p>
      </dgm:t>
    </dgm:pt>
    <dgm:pt modelId="{D90F9C9B-A9E5-7E4A-9164-52E528E254B3}" type="sibTrans" cxnId="{BEB11211-5A76-364D-8161-258A6564699C}">
      <dgm:prSet/>
      <dgm:spPr/>
      <dgm:t>
        <a:bodyPr/>
        <a:lstStyle/>
        <a:p>
          <a:endParaRPr lang="fr-FR"/>
        </a:p>
      </dgm:t>
    </dgm:pt>
    <dgm:pt modelId="{3DB95E1D-A0C8-554B-9245-1C1565CFE800}">
      <dgm:prSet/>
      <dgm:spPr/>
      <dgm:t>
        <a:bodyPr/>
        <a:lstStyle/>
        <a:p>
          <a:r>
            <a:rPr lang="fr-FR"/>
            <a:t>Estime de soi</a:t>
          </a:r>
        </a:p>
      </dgm:t>
    </dgm:pt>
    <dgm:pt modelId="{0553A1E1-1A79-CF43-B0DA-650F7EA2E8A2}" type="parTrans" cxnId="{A8506985-B2AE-5F47-9581-87B76AAA9159}">
      <dgm:prSet/>
      <dgm:spPr/>
      <dgm:t>
        <a:bodyPr/>
        <a:lstStyle/>
        <a:p>
          <a:endParaRPr lang="fr-FR"/>
        </a:p>
      </dgm:t>
    </dgm:pt>
    <dgm:pt modelId="{03BF949A-8703-D242-93B3-0E933CE7586E}" type="sibTrans" cxnId="{A8506985-B2AE-5F47-9581-87B76AAA9159}">
      <dgm:prSet/>
      <dgm:spPr/>
      <dgm:t>
        <a:bodyPr/>
        <a:lstStyle/>
        <a:p>
          <a:endParaRPr lang="fr-FR"/>
        </a:p>
      </dgm:t>
    </dgm:pt>
    <dgm:pt modelId="{9B3D01C5-4AFE-704E-8A4E-B893925C07BA}" type="pres">
      <dgm:prSet presAssocID="{0AAC41F5-4878-D04C-AE1C-F1A29AAA6CC7}" presName="Name0" presStyleCnt="0">
        <dgm:presLayoutVars>
          <dgm:chPref val="3"/>
          <dgm:dir/>
          <dgm:animLvl val="lvl"/>
          <dgm:resizeHandles/>
        </dgm:presLayoutVars>
      </dgm:prSet>
      <dgm:spPr/>
      <dgm:t>
        <a:bodyPr/>
        <a:lstStyle/>
        <a:p>
          <a:endParaRPr lang="fr-FR"/>
        </a:p>
      </dgm:t>
    </dgm:pt>
    <dgm:pt modelId="{3C641724-28F0-6F42-B8D5-6B0E2AC5E9FE}" type="pres">
      <dgm:prSet presAssocID="{88ABA2EF-C117-0947-B0CE-2B0724C47FDD}" presName="horFlow" presStyleCnt="0"/>
      <dgm:spPr/>
    </dgm:pt>
    <dgm:pt modelId="{80AF7451-0DDD-494A-9946-A61AEA076B90}" type="pres">
      <dgm:prSet presAssocID="{88ABA2EF-C117-0947-B0CE-2B0724C47FDD}" presName="bigChev" presStyleLbl="node1" presStyleIdx="0" presStyleCnt="3"/>
      <dgm:spPr/>
      <dgm:t>
        <a:bodyPr/>
        <a:lstStyle/>
        <a:p>
          <a:endParaRPr lang="fr-FR"/>
        </a:p>
      </dgm:t>
    </dgm:pt>
    <dgm:pt modelId="{12DDFB76-D9DB-2043-9C3C-0FE47195A051}" type="pres">
      <dgm:prSet presAssocID="{FF428F69-C477-464D-A13C-05E99A7BB986}" presName="parTrans" presStyleCnt="0"/>
      <dgm:spPr/>
    </dgm:pt>
    <dgm:pt modelId="{5BCAB544-3A60-484D-B674-6DA95AA715BB}" type="pres">
      <dgm:prSet presAssocID="{60365CB3-3F1C-374C-BE22-C5A1F6C8BBB4}" presName="node" presStyleLbl="alignAccFollowNode1" presStyleIdx="0" presStyleCnt="3">
        <dgm:presLayoutVars>
          <dgm:bulletEnabled val="1"/>
        </dgm:presLayoutVars>
      </dgm:prSet>
      <dgm:spPr/>
      <dgm:t>
        <a:bodyPr/>
        <a:lstStyle/>
        <a:p>
          <a:endParaRPr lang="fr-FR"/>
        </a:p>
      </dgm:t>
    </dgm:pt>
    <dgm:pt modelId="{38EB166F-5A43-6D4E-9314-7434B7639F53}" type="pres">
      <dgm:prSet presAssocID="{88ABA2EF-C117-0947-B0CE-2B0724C47FDD}" presName="vSp" presStyleCnt="0"/>
      <dgm:spPr/>
    </dgm:pt>
    <dgm:pt modelId="{81EBED8C-0F5D-6A4F-A522-62424C6A543A}" type="pres">
      <dgm:prSet presAssocID="{BE038CCA-7BC2-F24B-BB91-735F0A0B0640}" presName="horFlow" presStyleCnt="0"/>
      <dgm:spPr/>
    </dgm:pt>
    <dgm:pt modelId="{991AC250-DCF4-504A-AC9D-25468592FAA8}" type="pres">
      <dgm:prSet presAssocID="{BE038CCA-7BC2-F24B-BB91-735F0A0B0640}" presName="bigChev" presStyleLbl="node1" presStyleIdx="1" presStyleCnt="3"/>
      <dgm:spPr/>
      <dgm:t>
        <a:bodyPr/>
        <a:lstStyle/>
        <a:p>
          <a:endParaRPr lang="fr-FR"/>
        </a:p>
      </dgm:t>
    </dgm:pt>
    <dgm:pt modelId="{55ED71DE-5D79-1D47-8A4E-531ABC80421B}" type="pres">
      <dgm:prSet presAssocID="{9B8A9BDC-985E-6B42-B9DB-3A7A93674092}" presName="parTrans" presStyleCnt="0"/>
      <dgm:spPr/>
    </dgm:pt>
    <dgm:pt modelId="{D3A9295D-C9D0-4746-95B5-C6473DDA4186}" type="pres">
      <dgm:prSet presAssocID="{B9A49E16-C435-CD49-AEFA-D120D5DFF1CB}" presName="node" presStyleLbl="alignAccFollowNode1" presStyleIdx="1" presStyleCnt="3">
        <dgm:presLayoutVars>
          <dgm:bulletEnabled val="1"/>
        </dgm:presLayoutVars>
      </dgm:prSet>
      <dgm:spPr/>
      <dgm:t>
        <a:bodyPr/>
        <a:lstStyle/>
        <a:p>
          <a:endParaRPr lang="fr-FR"/>
        </a:p>
      </dgm:t>
    </dgm:pt>
    <dgm:pt modelId="{B6C1BD62-7C98-C74F-B0DB-4E7254607F20}" type="pres">
      <dgm:prSet presAssocID="{BE038CCA-7BC2-F24B-BB91-735F0A0B0640}" presName="vSp" presStyleCnt="0"/>
      <dgm:spPr/>
    </dgm:pt>
    <dgm:pt modelId="{F9A1E198-9DF7-F84C-A3E6-407A7E5694EF}" type="pres">
      <dgm:prSet presAssocID="{14D60123-0420-E945-8F84-C7ADDE683C5D}" presName="horFlow" presStyleCnt="0"/>
      <dgm:spPr/>
    </dgm:pt>
    <dgm:pt modelId="{BFE428E5-CB66-384E-A5BD-9C69C687C39C}" type="pres">
      <dgm:prSet presAssocID="{14D60123-0420-E945-8F84-C7ADDE683C5D}" presName="bigChev" presStyleLbl="node1" presStyleIdx="2" presStyleCnt="3"/>
      <dgm:spPr/>
      <dgm:t>
        <a:bodyPr/>
        <a:lstStyle/>
        <a:p>
          <a:endParaRPr lang="fr-FR"/>
        </a:p>
      </dgm:t>
    </dgm:pt>
    <dgm:pt modelId="{3CF6FCB6-5D49-8046-8A95-6FF6F1FA564B}" type="pres">
      <dgm:prSet presAssocID="{0553A1E1-1A79-CF43-B0DA-650F7EA2E8A2}" presName="parTrans" presStyleCnt="0"/>
      <dgm:spPr/>
    </dgm:pt>
    <dgm:pt modelId="{7A999CAC-9AE3-884F-825F-22E1DB1E93C5}" type="pres">
      <dgm:prSet presAssocID="{3DB95E1D-A0C8-554B-9245-1C1565CFE800}" presName="node" presStyleLbl="alignAccFollowNode1" presStyleIdx="2" presStyleCnt="3">
        <dgm:presLayoutVars>
          <dgm:bulletEnabled val="1"/>
        </dgm:presLayoutVars>
      </dgm:prSet>
      <dgm:spPr/>
      <dgm:t>
        <a:bodyPr/>
        <a:lstStyle/>
        <a:p>
          <a:endParaRPr lang="fr-FR"/>
        </a:p>
      </dgm:t>
    </dgm:pt>
  </dgm:ptLst>
  <dgm:cxnLst>
    <dgm:cxn modelId="{AC2C7BF3-A823-F842-8955-BCFE69C80D25}" srcId="{88ABA2EF-C117-0947-B0CE-2B0724C47FDD}" destId="{60365CB3-3F1C-374C-BE22-C5A1F6C8BBB4}" srcOrd="0" destOrd="0" parTransId="{FF428F69-C477-464D-A13C-05E99A7BB986}" sibTransId="{D4D851A0-1005-A142-B5F6-DD6475CB5B57}"/>
    <dgm:cxn modelId="{BC2881E7-FD5D-7449-AAF8-84DF1E96B512}" type="presOf" srcId="{60365CB3-3F1C-374C-BE22-C5A1F6C8BBB4}" destId="{5BCAB544-3A60-484D-B674-6DA95AA715BB}" srcOrd="0" destOrd="0" presId="urn:microsoft.com/office/officeart/2005/8/layout/lProcess3"/>
    <dgm:cxn modelId="{8D550371-8635-E145-AC51-41BD6292CA93}" type="presOf" srcId="{B9A49E16-C435-CD49-AEFA-D120D5DFF1CB}" destId="{D3A9295D-C9D0-4746-95B5-C6473DDA4186}" srcOrd="0" destOrd="0" presId="urn:microsoft.com/office/officeart/2005/8/layout/lProcess3"/>
    <dgm:cxn modelId="{DBFFBE05-1E60-F544-84DD-CC48BB629468}" srcId="{0AAC41F5-4878-D04C-AE1C-F1A29AAA6CC7}" destId="{BE038CCA-7BC2-F24B-BB91-735F0A0B0640}" srcOrd="1" destOrd="0" parTransId="{03E9D50B-25D4-5749-9B1B-FF630FCD2DF5}" sibTransId="{934791BC-7393-A04C-8A23-387B7893065E}"/>
    <dgm:cxn modelId="{DC069C26-A7CA-C847-9C56-D09328811B78}" type="presOf" srcId="{88ABA2EF-C117-0947-B0CE-2B0724C47FDD}" destId="{80AF7451-0DDD-494A-9946-A61AEA076B90}" srcOrd="0" destOrd="0" presId="urn:microsoft.com/office/officeart/2005/8/layout/lProcess3"/>
    <dgm:cxn modelId="{A8506985-B2AE-5F47-9581-87B76AAA9159}" srcId="{14D60123-0420-E945-8F84-C7ADDE683C5D}" destId="{3DB95E1D-A0C8-554B-9245-1C1565CFE800}" srcOrd="0" destOrd="0" parTransId="{0553A1E1-1A79-CF43-B0DA-650F7EA2E8A2}" sibTransId="{03BF949A-8703-D242-93B3-0E933CE7586E}"/>
    <dgm:cxn modelId="{7A8907F6-7E70-9C4B-87DF-B656139FE44F}" type="presOf" srcId="{3DB95E1D-A0C8-554B-9245-1C1565CFE800}" destId="{7A999CAC-9AE3-884F-825F-22E1DB1E93C5}" srcOrd="0" destOrd="0" presId="urn:microsoft.com/office/officeart/2005/8/layout/lProcess3"/>
    <dgm:cxn modelId="{84DCD1E9-3098-B14D-AE8A-9EC59CC8567D}" srcId="{0AAC41F5-4878-D04C-AE1C-F1A29AAA6CC7}" destId="{88ABA2EF-C117-0947-B0CE-2B0724C47FDD}" srcOrd="0" destOrd="0" parTransId="{09664579-F8E1-4348-9052-3D33921E2660}" sibTransId="{477B77ED-70BA-1B47-84E4-20913A200566}"/>
    <dgm:cxn modelId="{BEB11211-5A76-364D-8161-258A6564699C}" srcId="{0AAC41F5-4878-D04C-AE1C-F1A29AAA6CC7}" destId="{14D60123-0420-E945-8F84-C7ADDE683C5D}" srcOrd="2" destOrd="0" parTransId="{874E0E7D-391F-4446-8E8A-FB5AD4A8C2AA}" sibTransId="{D90F9C9B-A9E5-7E4A-9164-52E528E254B3}"/>
    <dgm:cxn modelId="{7330A844-11A5-394D-A198-0453818D6B5B}" type="presOf" srcId="{BE038CCA-7BC2-F24B-BB91-735F0A0B0640}" destId="{991AC250-DCF4-504A-AC9D-25468592FAA8}" srcOrd="0" destOrd="0" presId="urn:microsoft.com/office/officeart/2005/8/layout/lProcess3"/>
    <dgm:cxn modelId="{C8A5F22E-095D-F344-BDEE-0B6D7AA7A0B0}" type="presOf" srcId="{0AAC41F5-4878-D04C-AE1C-F1A29AAA6CC7}" destId="{9B3D01C5-4AFE-704E-8A4E-B893925C07BA}" srcOrd="0" destOrd="0" presId="urn:microsoft.com/office/officeart/2005/8/layout/lProcess3"/>
    <dgm:cxn modelId="{74BC8637-790D-1144-8B06-C072A1321084}" type="presOf" srcId="{14D60123-0420-E945-8F84-C7ADDE683C5D}" destId="{BFE428E5-CB66-384E-A5BD-9C69C687C39C}" srcOrd="0" destOrd="0" presId="urn:microsoft.com/office/officeart/2005/8/layout/lProcess3"/>
    <dgm:cxn modelId="{C216402B-BDA5-2C48-BA25-C415F041393A}" srcId="{BE038CCA-7BC2-F24B-BB91-735F0A0B0640}" destId="{B9A49E16-C435-CD49-AEFA-D120D5DFF1CB}" srcOrd="0" destOrd="0" parTransId="{9B8A9BDC-985E-6B42-B9DB-3A7A93674092}" sibTransId="{23B71339-E390-7D40-BA6E-EF2DE7E8772D}"/>
    <dgm:cxn modelId="{9911BAF6-CEFF-D546-A0B5-11D1CA10242A}" type="presParOf" srcId="{9B3D01C5-4AFE-704E-8A4E-B893925C07BA}" destId="{3C641724-28F0-6F42-B8D5-6B0E2AC5E9FE}" srcOrd="0" destOrd="0" presId="urn:microsoft.com/office/officeart/2005/8/layout/lProcess3"/>
    <dgm:cxn modelId="{ED050DF0-5E74-D14D-8142-65473AA16CD6}" type="presParOf" srcId="{3C641724-28F0-6F42-B8D5-6B0E2AC5E9FE}" destId="{80AF7451-0DDD-494A-9946-A61AEA076B90}" srcOrd="0" destOrd="0" presId="urn:microsoft.com/office/officeart/2005/8/layout/lProcess3"/>
    <dgm:cxn modelId="{C9144FB5-C459-5B4C-A2EB-BB8CFD7BDF45}" type="presParOf" srcId="{3C641724-28F0-6F42-B8D5-6B0E2AC5E9FE}" destId="{12DDFB76-D9DB-2043-9C3C-0FE47195A051}" srcOrd="1" destOrd="0" presId="urn:microsoft.com/office/officeart/2005/8/layout/lProcess3"/>
    <dgm:cxn modelId="{12A973B4-F3D7-244F-86FE-90C06DB68C3E}" type="presParOf" srcId="{3C641724-28F0-6F42-B8D5-6B0E2AC5E9FE}" destId="{5BCAB544-3A60-484D-B674-6DA95AA715BB}" srcOrd="2" destOrd="0" presId="urn:microsoft.com/office/officeart/2005/8/layout/lProcess3"/>
    <dgm:cxn modelId="{99E7D7A5-3C4A-3B41-AEF3-13E24CAFCFBC}" type="presParOf" srcId="{9B3D01C5-4AFE-704E-8A4E-B893925C07BA}" destId="{38EB166F-5A43-6D4E-9314-7434B7639F53}" srcOrd="1" destOrd="0" presId="urn:microsoft.com/office/officeart/2005/8/layout/lProcess3"/>
    <dgm:cxn modelId="{7291BC5E-9A59-DB4D-A5C4-176C1C841594}" type="presParOf" srcId="{9B3D01C5-4AFE-704E-8A4E-B893925C07BA}" destId="{81EBED8C-0F5D-6A4F-A522-62424C6A543A}" srcOrd="2" destOrd="0" presId="urn:microsoft.com/office/officeart/2005/8/layout/lProcess3"/>
    <dgm:cxn modelId="{F05E9051-DC01-624E-9ABE-24D353F03187}" type="presParOf" srcId="{81EBED8C-0F5D-6A4F-A522-62424C6A543A}" destId="{991AC250-DCF4-504A-AC9D-25468592FAA8}" srcOrd="0" destOrd="0" presId="urn:microsoft.com/office/officeart/2005/8/layout/lProcess3"/>
    <dgm:cxn modelId="{17ADE554-0741-0F48-90A1-81611858C9B0}" type="presParOf" srcId="{81EBED8C-0F5D-6A4F-A522-62424C6A543A}" destId="{55ED71DE-5D79-1D47-8A4E-531ABC80421B}" srcOrd="1" destOrd="0" presId="urn:microsoft.com/office/officeart/2005/8/layout/lProcess3"/>
    <dgm:cxn modelId="{E3AA1BAD-25E9-0441-A540-C93A5EBF7E2C}" type="presParOf" srcId="{81EBED8C-0F5D-6A4F-A522-62424C6A543A}" destId="{D3A9295D-C9D0-4746-95B5-C6473DDA4186}" srcOrd="2" destOrd="0" presId="urn:microsoft.com/office/officeart/2005/8/layout/lProcess3"/>
    <dgm:cxn modelId="{90901B7D-8D20-3444-A897-1E0E6AAB6448}" type="presParOf" srcId="{9B3D01C5-4AFE-704E-8A4E-B893925C07BA}" destId="{B6C1BD62-7C98-C74F-B0DB-4E7254607F20}" srcOrd="3" destOrd="0" presId="urn:microsoft.com/office/officeart/2005/8/layout/lProcess3"/>
    <dgm:cxn modelId="{9A9FD3F9-6E91-0F4D-B703-B025FA5AE4EC}" type="presParOf" srcId="{9B3D01C5-4AFE-704E-8A4E-B893925C07BA}" destId="{F9A1E198-9DF7-F84C-A3E6-407A7E5694EF}" srcOrd="4" destOrd="0" presId="urn:microsoft.com/office/officeart/2005/8/layout/lProcess3"/>
    <dgm:cxn modelId="{FB63068B-7D36-914C-BB97-D5D442FF86FE}" type="presParOf" srcId="{F9A1E198-9DF7-F84C-A3E6-407A7E5694EF}" destId="{BFE428E5-CB66-384E-A5BD-9C69C687C39C}" srcOrd="0" destOrd="0" presId="urn:microsoft.com/office/officeart/2005/8/layout/lProcess3"/>
    <dgm:cxn modelId="{C93DA0D6-99CF-964C-850E-9A14D27582F5}" type="presParOf" srcId="{F9A1E198-9DF7-F84C-A3E6-407A7E5694EF}" destId="{3CF6FCB6-5D49-8046-8A95-6FF6F1FA564B}" srcOrd="1" destOrd="0" presId="urn:microsoft.com/office/officeart/2005/8/layout/lProcess3"/>
    <dgm:cxn modelId="{2C15F969-2A25-C341-B080-707EE8AB7974}" type="presParOf" srcId="{F9A1E198-9DF7-F84C-A3E6-407A7E5694EF}" destId="{7A999CAC-9AE3-884F-825F-22E1DB1E93C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5FE1CF-32D8-504B-A01B-89E881AA9787}" type="doc">
      <dgm:prSet loTypeId="urn:microsoft.com/office/officeart/2005/8/layout/lProcess3" loCatId="relationship" qsTypeId="urn:microsoft.com/office/officeart/2005/8/quickstyle/simple5" qsCatId="simple" csTypeId="urn:microsoft.com/office/officeart/2005/8/colors/accent4_1" csCatId="accent4"/>
      <dgm:spPr/>
      <dgm:t>
        <a:bodyPr/>
        <a:lstStyle/>
        <a:p>
          <a:endParaRPr lang="fr-FR"/>
        </a:p>
      </dgm:t>
    </dgm:pt>
    <dgm:pt modelId="{6F6EEAAA-1C40-5B4D-A74C-861A290AE2EF}">
      <dgm:prSet/>
      <dgm:spPr/>
      <dgm:t>
        <a:bodyPr/>
        <a:lstStyle/>
        <a:p>
          <a:r>
            <a:rPr lang="fr-FR"/>
            <a:t>Les injonctions de notre cerveau</a:t>
          </a:r>
        </a:p>
      </dgm:t>
    </dgm:pt>
    <dgm:pt modelId="{B9038301-943D-6C4B-9B13-3E8D6FB00EB4}" type="parTrans" cxnId="{AAA568B9-6DC2-AE40-91EE-4901FC264932}">
      <dgm:prSet/>
      <dgm:spPr/>
      <dgm:t>
        <a:bodyPr/>
        <a:lstStyle/>
        <a:p>
          <a:endParaRPr lang="fr-FR"/>
        </a:p>
      </dgm:t>
    </dgm:pt>
    <dgm:pt modelId="{753CB381-47F0-D04A-93A0-E9AECFC8C75F}" type="sibTrans" cxnId="{AAA568B9-6DC2-AE40-91EE-4901FC264932}">
      <dgm:prSet/>
      <dgm:spPr/>
      <dgm:t>
        <a:bodyPr/>
        <a:lstStyle/>
        <a:p>
          <a:endParaRPr lang="fr-FR"/>
        </a:p>
      </dgm:t>
    </dgm:pt>
    <dgm:pt modelId="{C95B1A49-C86E-EE49-BD04-8B504E533138}">
      <dgm:prSet/>
      <dgm:spPr/>
      <dgm:t>
        <a:bodyPr/>
        <a:lstStyle/>
        <a:p>
          <a:r>
            <a:rPr lang="fr-FR"/>
            <a:t>Il faut, je dois</a:t>
          </a:r>
        </a:p>
      </dgm:t>
    </dgm:pt>
    <dgm:pt modelId="{450BFD3B-57AE-9D49-A727-2E514E029C77}" type="parTrans" cxnId="{F8A6EC8B-0903-AD4D-AA8E-5CB1A89A6664}">
      <dgm:prSet/>
      <dgm:spPr/>
      <dgm:t>
        <a:bodyPr/>
        <a:lstStyle/>
        <a:p>
          <a:endParaRPr lang="fr-FR"/>
        </a:p>
      </dgm:t>
    </dgm:pt>
    <dgm:pt modelId="{A156E108-2286-3A44-B98C-06DE2FD4F5F7}" type="sibTrans" cxnId="{F8A6EC8B-0903-AD4D-AA8E-5CB1A89A6664}">
      <dgm:prSet/>
      <dgm:spPr/>
      <dgm:t>
        <a:bodyPr/>
        <a:lstStyle/>
        <a:p>
          <a:endParaRPr lang="fr-FR"/>
        </a:p>
      </dgm:t>
    </dgm:pt>
    <dgm:pt modelId="{3CA390D0-97C9-8C4D-BBAD-A771958CA942}">
      <dgm:prSet/>
      <dgm:spPr/>
      <dgm:t>
        <a:bodyPr/>
        <a:lstStyle/>
        <a:p>
          <a:r>
            <a:rPr lang="fr-FR"/>
            <a:t>Filtrage du négatif ou disqualification du positif</a:t>
          </a:r>
        </a:p>
      </dgm:t>
    </dgm:pt>
    <dgm:pt modelId="{FDD4F72D-4092-6742-A0D0-32851E1B370B}" type="parTrans" cxnId="{30B013E5-B76F-8341-AA15-C1E10F6A5B44}">
      <dgm:prSet/>
      <dgm:spPr/>
      <dgm:t>
        <a:bodyPr/>
        <a:lstStyle/>
        <a:p>
          <a:endParaRPr lang="fr-FR"/>
        </a:p>
      </dgm:t>
    </dgm:pt>
    <dgm:pt modelId="{8AD14AAC-E68D-BB47-A69B-E82E378658C0}" type="sibTrans" cxnId="{30B013E5-B76F-8341-AA15-C1E10F6A5B44}">
      <dgm:prSet/>
      <dgm:spPr/>
      <dgm:t>
        <a:bodyPr/>
        <a:lstStyle/>
        <a:p>
          <a:endParaRPr lang="fr-FR"/>
        </a:p>
      </dgm:t>
    </dgm:pt>
    <dgm:pt modelId="{6DA9BA30-7D8C-A046-B318-5FF1BC444872}">
      <dgm:prSet/>
      <dgm:spPr/>
      <dgm:t>
        <a:bodyPr/>
        <a:lstStyle/>
        <a:p>
          <a:r>
            <a:rPr lang="fr-FR"/>
            <a:t>Toujours voir le négatif</a:t>
          </a:r>
        </a:p>
      </dgm:t>
    </dgm:pt>
    <dgm:pt modelId="{8EBC1F31-852A-D04B-8FDA-CAF9A933A7E8}" type="parTrans" cxnId="{30BD3C75-D521-4441-8188-30659B09AF4E}">
      <dgm:prSet/>
      <dgm:spPr/>
      <dgm:t>
        <a:bodyPr/>
        <a:lstStyle/>
        <a:p>
          <a:endParaRPr lang="fr-FR"/>
        </a:p>
      </dgm:t>
    </dgm:pt>
    <dgm:pt modelId="{A29A701B-9DD9-0940-B5ED-A99DC82D602B}" type="sibTrans" cxnId="{30BD3C75-D521-4441-8188-30659B09AF4E}">
      <dgm:prSet/>
      <dgm:spPr/>
      <dgm:t>
        <a:bodyPr/>
        <a:lstStyle/>
        <a:p>
          <a:endParaRPr lang="fr-FR"/>
        </a:p>
      </dgm:t>
    </dgm:pt>
    <dgm:pt modelId="{1941B547-AB96-C143-B375-FC739D80DD84}">
      <dgm:prSet/>
      <dgm:spPr/>
      <dgm:t>
        <a:bodyPr/>
        <a:lstStyle/>
        <a:p>
          <a:r>
            <a:rPr lang="fr-FR"/>
            <a:t>Projets possibles que si la douleur diminue</a:t>
          </a:r>
        </a:p>
      </dgm:t>
    </dgm:pt>
    <dgm:pt modelId="{1933CBF8-14E0-7547-AFE6-F9C0AC02219E}" type="parTrans" cxnId="{471CFABC-4B0F-DF47-9AF0-E13198D3B868}">
      <dgm:prSet/>
      <dgm:spPr/>
      <dgm:t>
        <a:bodyPr/>
        <a:lstStyle/>
        <a:p>
          <a:endParaRPr lang="fr-FR"/>
        </a:p>
      </dgm:t>
    </dgm:pt>
    <dgm:pt modelId="{AE799EF7-3FBA-A04C-B892-48C5A6640572}" type="sibTrans" cxnId="{471CFABC-4B0F-DF47-9AF0-E13198D3B868}">
      <dgm:prSet/>
      <dgm:spPr/>
      <dgm:t>
        <a:bodyPr/>
        <a:lstStyle/>
        <a:p>
          <a:endParaRPr lang="fr-FR"/>
        </a:p>
      </dgm:t>
    </dgm:pt>
    <dgm:pt modelId="{B6DC5BD4-D787-0F4C-AFE3-8DE96305F679}">
      <dgm:prSet/>
      <dgm:spPr/>
      <dgm:t>
        <a:bodyPr/>
        <a:lstStyle/>
        <a:p>
          <a:r>
            <a:rPr lang="fr-FR"/>
            <a:t>Focalisation sur la douleur</a:t>
          </a:r>
        </a:p>
      </dgm:t>
    </dgm:pt>
    <dgm:pt modelId="{E58052EC-317B-744C-B9E3-82685E545F46}" type="parTrans" cxnId="{5FE71302-ACC5-F545-A393-362590877BFA}">
      <dgm:prSet/>
      <dgm:spPr/>
      <dgm:t>
        <a:bodyPr/>
        <a:lstStyle/>
        <a:p>
          <a:endParaRPr lang="fr-FR"/>
        </a:p>
      </dgm:t>
    </dgm:pt>
    <dgm:pt modelId="{2C3942EA-E516-DC45-85D0-B1411B679E68}" type="sibTrans" cxnId="{5FE71302-ACC5-F545-A393-362590877BFA}">
      <dgm:prSet/>
      <dgm:spPr/>
      <dgm:t>
        <a:bodyPr/>
        <a:lstStyle/>
        <a:p>
          <a:endParaRPr lang="fr-FR"/>
        </a:p>
      </dgm:t>
    </dgm:pt>
    <dgm:pt modelId="{C41E12B2-EE13-7C46-B496-AAE47DE5B039}" type="pres">
      <dgm:prSet presAssocID="{B75FE1CF-32D8-504B-A01B-89E881AA9787}" presName="Name0" presStyleCnt="0">
        <dgm:presLayoutVars>
          <dgm:chPref val="3"/>
          <dgm:dir/>
          <dgm:animLvl val="lvl"/>
          <dgm:resizeHandles/>
        </dgm:presLayoutVars>
      </dgm:prSet>
      <dgm:spPr/>
      <dgm:t>
        <a:bodyPr/>
        <a:lstStyle/>
        <a:p>
          <a:endParaRPr lang="fr-FR"/>
        </a:p>
      </dgm:t>
    </dgm:pt>
    <dgm:pt modelId="{72D7AF54-0190-FF43-8E1B-E2A0380801DF}" type="pres">
      <dgm:prSet presAssocID="{6F6EEAAA-1C40-5B4D-A74C-861A290AE2EF}" presName="horFlow" presStyleCnt="0"/>
      <dgm:spPr/>
    </dgm:pt>
    <dgm:pt modelId="{CE5A3F8D-F159-544E-99DA-C5DC704AB524}" type="pres">
      <dgm:prSet presAssocID="{6F6EEAAA-1C40-5B4D-A74C-861A290AE2EF}" presName="bigChev" presStyleLbl="node1" presStyleIdx="0" presStyleCnt="3"/>
      <dgm:spPr/>
      <dgm:t>
        <a:bodyPr/>
        <a:lstStyle/>
        <a:p>
          <a:endParaRPr lang="fr-FR"/>
        </a:p>
      </dgm:t>
    </dgm:pt>
    <dgm:pt modelId="{DFDEF69A-2CE3-4A44-B555-30256C86A191}" type="pres">
      <dgm:prSet presAssocID="{450BFD3B-57AE-9D49-A727-2E514E029C77}" presName="parTrans" presStyleCnt="0"/>
      <dgm:spPr/>
    </dgm:pt>
    <dgm:pt modelId="{7F6D8785-01A1-824A-8870-58F81EFB0A38}" type="pres">
      <dgm:prSet presAssocID="{C95B1A49-C86E-EE49-BD04-8B504E533138}" presName="node" presStyleLbl="alignAccFollowNode1" presStyleIdx="0" presStyleCnt="3">
        <dgm:presLayoutVars>
          <dgm:bulletEnabled val="1"/>
        </dgm:presLayoutVars>
      </dgm:prSet>
      <dgm:spPr/>
      <dgm:t>
        <a:bodyPr/>
        <a:lstStyle/>
        <a:p>
          <a:endParaRPr lang="fr-FR"/>
        </a:p>
      </dgm:t>
    </dgm:pt>
    <dgm:pt modelId="{DFC55ABD-292C-1B43-B47D-4D845F8C7C4D}" type="pres">
      <dgm:prSet presAssocID="{6F6EEAAA-1C40-5B4D-A74C-861A290AE2EF}" presName="vSp" presStyleCnt="0"/>
      <dgm:spPr/>
    </dgm:pt>
    <dgm:pt modelId="{EEB48081-479A-584A-8057-23B6AF30FCF3}" type="pres">
      <dgm:prSet presAssocID="{3CA390D0-97C9-8C4D-BBAD-A771958CA942}" presName="horFlow" presStyleCnt="0"/>
      <dgm:spPr/>
    </dgm:pt>
    <dgm:pt modelId="{6C7D8030-BBB6-BE4C-A2E0-252DBA47C297}" type="pres">
      <dgm:prSet presAssocID="{3CA390D0-97C9-8C4D-BBAD-A771958CA942}" presName="bigChev" presStyleLbl="node1" presStyleIdx="1" presStyleCnt="3"/>
      <dgm:spPr/>
      <dgm:t>
        <a:bodyPr/>
        <a:lstStyle/>
        <a:p>
          <a:endParaRPr lang="fr-FR"/>
        </a:p>
      </dgm:t>
    </dgm:pt>
    <dgm:pt modelId="{491F68B4-E978-634C-8A20-E9210318D068}" type="pres">
      <dgm:prSet presAssocID="{8EBC1F31-852A-D04B-8FDA-CAF9A933A7E8}" presName="parTrans" presStyleCnt="0"/>
      <dgm:spPr/>
    </dgm:pt>
    <dgm:pt modelId="{90820B7E-69AF-3C45-A75E-B25F96AE6385}" type="pres">
      <dgm:prSet presAssocID="{6DA9BA30-7D8C-A046-B318-5FF1BC444872}" presName="node" presStyleLbl="alignAccFollowNode1" presStyleIdx="1" presStyleCnt="3">
        <dgm:presLayoutVars>
          <dgm:bulletEnabled val="1"/>
        </dgm:presLayoutVars>
      </dgm:prSet>
      <dgm:spPr/>
      <dgm:t>
        <a:bodyPr/>
        <a:lstStyle/>
        <a:p>
          <a:endParaRPr lang="fr-FR"/>
        </a:p>
      </dgm:t>
    </dgm:pt>
    <dgm:pt modelId="{E9466884-D9F0-2441-8FC9-F5E9ACF83051}" type="pres">
      <dgm:prSet presAssocID="{3CA390D0-97C9-8C4D-BBAD-A771958CA942}" presName="vSp" presStyleCnt="0"/>
      <dgm:spPr/>
    </dgm:pt>
    <dgm:pt modelId="{51B74AF3-2C63-6649-8438-FE58F5B3BE94}" type="pres">
      <dgm:prSet presAssocID="{1941B547-AB96-C143-B375-FC739D80DD84}" presName="horFlow" presStyleCnt="0"/>
      <dgm:spPr/>
    </dgm:pt>
    <dgm:pt modelId="{9E9D810E-E5EE-5D48-B96C-2E6D9DC0E9DC}" type="pres">
      <dgm:prSet presAssocID="{1941B547-AB96-C143-B375-FC739D80DD84}" presName="bigChev" presStyleLbl="node1" presStyleIdx="2" presStyleCnt="3"/>
      <dgm:spPr/>
      <dgm:t>
        <a:bodyPr/>
        <a:lstStyle/>
        <a:p>
          <a:endParaRPr lang="fr-FR"/>
        </a:p>
      </dgm:t>
    </dgm:pt>
    <dgm:pt modelId="{43675D3D-BBD3-E74D-B1A1-69EBA3C2F32F}" type="pres">
      <dgm:prSet presAssocID="{E58052EC-317B-744C-B9E3-82685E545F46}" presName="parTrans" presStyleCnt="0"/>
      <dgm:spPr/>
    </dgm:pt>
    <dgm:pt modelId="{E5372EC9-40EF-D046-9199-214972B3D14A}" type="pres">
      <dgm:prSet presAssocID="{B6DC5BD4-D787-0F4C-AFE3-8DE96305F679}" presName="node" presStyleLbl="alignAccFollowNode1" presStyleIdx="2" presStyleCnt="3">
        <dgm:presLayoutVars>
          <dgm:bulletEnabled val="1"/>
        </dgm:presLayoutVars>
      </dgm:prSet>
      <dgm:spPr/>
      <dgm:t>
        <a:bodyPr/>
        <a:lstStyle/>
        <a:p>
          <a:endParaRPr lang="fr-FR"/>
        </a:p>
      </dgm:t>
    </dgm:pt>
  </dgm:ptLst>
  <dgm:cxnLst>
    <dgm:cxn modelId="{28403250-A657-B042-AD7A-2D0F23A1E493}" type="presOf" srcId="{B75FE1CF-32D8-504B-A01B-89E881AA9787}" destId="{C41E12B2-EE13-7C46-B496-AAE47DE5B039}" srcOrd="0" destOrd="0" presId="urn:microsoft.com/office/officeart/2005/8/layout/lProcess3"/>
    <dgm:cxn modelId="{7A8EE739-F900-7F4E-9244-37B34DB471EF}" type="presOf" srcId="{6F6EEAAA-1C40-5B4D-A74C-861A290AE2EF}" destId="{CE5A3F8D-F159-544E-99DA-C5DC704AB524}" srcOrd="0" destOrd="0" presId="urn:microsoft.com/office/officeart/2005/8/layout/lProcess3"/>
    <dgm:cxn modelId="{471CFABC-4B0F-DF47-9AF0-E13198D3B868}" srcId="{B75FE1CF-32D8-504B-A01B-89E881AA9787}" destId="{1941B547-AB96-C143-B375-FC739D80DD84}" srcOrd="2" destOrd="0" parTransId="{1933CBF8-14E0-7547-AFE6-F9C0AC02219E}" sibTransId="{AE799EF7-3FBA-A04C-B892-48C5A6640572}"/>
    <dgm:cxn modelId="{AAA568B9-6DC2-AE40-91EE-4901FC264932}" srcId="{B75FE1CF-32D8-504B-A01B-89E881AA9787}" destId="{6F6EEAAA-1C40-5B4D-A74C-861A290AE2EF}" srcOrd="0" destOrd="0" parTransId="{B9038301-943D-6C4B-9B13-3E8D6FB00EB4}" sibTransId="{753CB381-47F0-D04A-93A0-E9AECFC8C75F}"/>
    <dgm:cxn modelId="{1D334793-92DA-2A49-B0CE-7323FFEEDAD9}" type="presOf" srcId="{3CA390D0-97C9-8C4D-BBAD-A771958CA942}" destId="{6C7D8030-BBB6-BE4C-A2E0-252DBA47C297}" srcOrd="0" destOrd="0" presId="urn:microsoft.com/office/officeart/2005/8/layout/lProcess3"/>
    <dgm:cxn modelId="{F8A6EC8B-0903-AD4D-AA8E-5CB1A89A6664}" srcId="{6F6EEAAA-1C40-5B4D-A74C-861A290AE2EF}" destId="{C95B1A49-C86E-EE49-BD04-8B504E533138}" srcOrd="0" destOrd="0" parTransId="{450BFD3B-57AE-9D49-A727-2E514E029C77}" sibTransId="{A156E108-2286-3A44-B98C-06DE2FD4F5F7}"/>
    <dgm:cxn modelId="{35EFF315-C836-7A46-A189-3FF61B97C7A5}" type="presOf" srcId="{B6DC5BD4-D787-0F4C-AFE3-8DE96305F679}" destId="{E5372EC9-40EF-D046-9199-214972B3D14A}" srcOrd="0" destOrd="0" presId="urn:microsoft.com/office/officeart/2005/8/layout/lProcess3"/>
    <dgm:cxn modelId="{8C782385-277F-2544-A535-CA6EDB6FF163}" type="presOf" srcId="{C95B1A49-C86E-EE49-BD04-8B504E533138}" destId="{7F6D8785-01A1-824A-8870-58F81EFB0A38}" srcOrd="0" destOrd="0" presId="urn:microsoft.com/office/officeart/2005/8/layout/lProcess3"/>
    <dgm:cxn modelId="{30BD3C75-D521-4441-8188-30659B09AF4E}" srcId="{3CA390D0-97C9-8C4D-BBAD-A771958CA942}" destId="{6DA9BA30-7D8C-A046-B318-5FF1BC444872}" srcOrd="0" destOrd="0" parTransId="{8EBC1F31-852A-D04B-8FDA-CAF9A933A7E8}" sibTransId="{A29A701B-9DD9-0940-B5ED-A99DC82D602B}"/>
    <dgm:cxn modelId="{04D37C17-7ACC-744C-BC11-402F86D4E324}" type="presOf" srcId="{6DA9BA30-7D8C-A046-B318-5FF1BC444872}" destId="{90820B7E-69AF-3C45-A75E-B25F96AE6385}" srcOrd="0" destOrd="0" presId="urn:microsoft.com/office/officeart/2005/8/layout/lProcess3"/>
    <dgm:cxn modelId="{30B013E5-B76F-8341-AA15-C1E10F6A5B44}" srcId="{B75FE1CF-32D8-504B-A01B-89E881AA9787}" destId="{3CA390D0-97C9-8C4D-BBAD-A771958CA942}" srcOrd="1" destOrd="0" parTransId="{FDD4F72D-4092-6742-A0D0-32851E1B370B}" sibTransId="{8AD14AAC-E68D-BB47-A69B-E82E378658C0}"/>
    <dgm:cxn modelId="{354FBF10-6B2E-2A4C-9F9F-EE1E9DA5EC85}" type="presOf" srcId="{1941B547-AB96-C143-B375-FC739D80DD84}" destId="{9E9D810E-E5EE-5D48-B96C-2E6D9DC0E9DC}" srcOrd="0" destOrd="0" presId="urn:microsoft.com/office/officeart/2005/8/layout/lProcess3"/>
    <dgm:cxn modelId="{5FE71302-ACC5-F545-A393-362590877BFA}" srcId="{1941B547-AB96-C143-B375-FC739D80DD84}" destId="{B6DC5BD4-D787-0F4C-AFE3-8DE96305F679}" srcOrd="0" destOrd="0" parTransId="{E58052EC-317B-744C-B9E3-82685E545F46}" sibTransId="{2C3942EA-E516-DC45-85D0-B1411B679E68}"/>
    <dgm:cxn modelId="{2413C281-A769-664A-8C0A-CFD358CA6B4E}" type="presParOf" srcId="{C41E12B2-EE13-7C46-B496-AAE47DE5B039}" destId="{72D7AF54-0190-FF43-8E1B-E2A0380801DF}" srcOrd="0" destOrd="0" presId="urn:microsoft.com/office/officeart/2005/8/layout/lProcess3"/>
    <dgm:cxn modelId="{D0CA98CD-C709-BE40-B6FE-0AEE367EE105}" type="presParOf" srcId="{72D7AF54-0190-FF43-8E1B-E2A0380801DF}" destId="{CE5A3F8D-F159-544E-99DA-C5DC704AB524}" srcOrd="0" destOrd="0" presId="urn:microsoft.com/office/officeart/2005/8/layout/lProcess3"/>
    <dgm:cxn modelId="{2D902F6C-70DD-B648-A888-A1A4234ADF3F}" type="presParOf" srcId="{72D7AF54-0190-FF43-8E1B-E2A0380801DF}" destId="{DFDEF69A-2CE3-4A44-B555-30256C86A191}" srcOrd="1" destOrd="0" presId="urn:microsoft.com/office/officeart/2005/8/layout/lProcess3"/>
    <dgm:cxn modelId="{CB4FB1C4-4B20-764B-B20E-1FCD20DECB64}" type="presParOf" srcId="{72D7AF54-0190-FF43-8E1B-E2A0380801DF}" destId="{7F6D8785-01A1-824A-8870-58F81EFB0A38}" srcOrd="2" destOrd="0" presId="urn:microsoft.com/office/officeart/2005/8/layout/lProcess3"/>
    <dgm:cxn modelId="{074CE81E-A35C-974D-B12A-03FE0B6D0D68}" type="presParOf" srcId="{C41E12B2-EE13-7C46-B496-AAE47DE5B039}" destId="{DFC55ABD-292C-1B43-B47D-4D845F8C7C4D}" srcOrd="1" destOrd="0" presId="urn:microsoft.com/office/officeart/2005/8/layout/lProcess3"/>
    <dgm:cxn modelId="{78ACDC43-211E-D645-8985-79EC63609FF3}" type="presParOf" srcId="{C41E12B2-EE13-7C46-B496-AAE47DE5B039}" destId="{EEB48081-479A-584A-8057-23B6AF30FCF3}" srcOrd="2" destOrd="0" presId="urn:microsoft.com/office/officeart/2005/8/layout/lProcess3"/>
    <dgm:cxn modelId="{DE2F9439-F94A-264A-8BC2-59EF61ED3897}" type="presParOf" srcId="{EEB48081-479A-584A-8057-23B6AF30FCF3}" destId="{6C7D8030-BBB6-BE4C-A2E0-252DBA47C297}" srcOrd="0" destOrd="0" presId="urn:microsoft.com/office/officeart/2005/8/layout/lProcess3"/>
    <dgm:cxn modelId="{496D18F3-3136-4747-A9BA-9C58EE6C50B9}" type="presParOf" srcId="{EEB48081-479A-584A-8057-23B6AF30FCF3}" destId="{491F68B4-E978-634C-8A20-E9210318D068}" srcOrd="1" destOrd="0" presId="urn:microsoft.com/office/officeart/2005/8/layout/lProcess3"/>
    <dgm:cxn modelId="{7D19C8BE-B402-2642-9E7D-E167287F719B}" type="presParOf" srcId="{EEB48081-479A-584A-8057-23B6AF30FCF3}" destId="{90820B7E-69AF-3C45-A75E-B25F96AE6385}" srcOrd="2" destOrd="0" presId="urn:microsoft.com/office/officeart/2005/8/layout/lProcess3"/>
    <dgm:cxn modelId="{6F2DB0FF-52BC-FC42-ADC6-D197AB58BF85}" type="presParOf" srcId="{C41E12B2-EE13-7C46-B496-AAE47DE5B039}" destId="{E9466884-D9F0-2441-8FC9-F5E9ACF83051}" srcOrd="3" destOrd="0" presId="urn:microsoft.com/office/officeart/2005/8/layout/lProcess3"/>
    <dgm:cxn modelId="{57DC1257-CACC-4E4E-88A7-0372151EEA2D}" type="presParOf" srcId="{C41E12B2-EE13-7C46-B496-AAE47DE5B039}" destId="{51B74AF3-2C63-6649-8438-FE58F5B3BE94}" srcOrd="4" destOrd="0" presId="urn:microsoft.com/office/officeart/2005/8/layout/lProcess3"/>
    <dgm:cxn modelId="{267B73F1-4668-0F41-A18B-D9C7F99FD4D6}" type="presParOf" srcId="{51B74AF3-2C63-6649-8438-FE58F5B3BE94}" destId="{9E9D810E-E5EE-5D48-B96C-2E6D9DC0E9DC}" srcOrd="0" destOrd="0" presId="urn:microsoft.com/office/officeart/2005/8/layout/lProcess3"/>
    <dgm:cxn modelId="{F102F5C1-19E1-204F-A600-378FF861EEE7}" type="presParOf" srcId="{51B74AF3-2C63-6649-8438-FE58F5B3BE94}" destId="{43675D3D-BBD3-E74D-B1A1-69EBA3C2F32F}" srcOrd="1" destOrd="0" presId="urn:microsoft.com/office/officeart/2005/8/layout/lProcess3"/>
    <dgm:cxn modelId="{55ECA6EB-F075-DC4B-9CDB-3C3AEF49CF25}" type="presParOf" srcId="{51B74AF3-2C63-6649-8438-FE58F5B3BE94}" destId="{E5372EC9-40EF-D046-9199-214972B3D14A}"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B0855B-307A-0644-9BCE-A73AFA236D25}" type="doc">
      <dgm:prSet loTypeId="urn:microsoft.com/office/officeart/2005/8/layout/radial6" loCatId="relationship" qsTypeId="urn:microsoft.com/office/officeart/2005/8/quickstyle/simple5" qsCatId="simple" csTypeId="urn:microsoft.com/office/officeart/2005/8/colors/accent4_1" csCatId="accent4" phldr="1"/>
      <dgm:spPr/>
      <dgm:t>
        <a:bodyPr/>
        <a:lstStyle/>
        <a:p>
          <a:endParaRPr lang="fr-FR"/>
        </a:p>
      </dgm:t>
    </dgm:pt>
    <dgm:pt modelId="{AB9F6D90-776D-6B4E-A7F5-86BEE7EE1EE0}">
      <dgm:prSet/>
      <dgm:spPr/>
      <dgm:t>
        <a:bodyPr/>
        <a:lstStyle/>
        <a:p>
          <a:r>
            <a:rPr lang="fr-FR"/>
            <a:t>Comprendre la douleur</a:t>
          </a:r>
        </a:p>
      </dgm:t>
    </dgm:pt>
    <dgm:pt modelId="{A45EFC29-2BAA-F343-8AD6-DD6CAF128F9B}" type="parTrans" cxnId="{ED316D9C-3F11-6049-833E-4C64A76EFE27}">
      <dgm:prSet/>
      <dgm:spPr/>
      <dgm:t>
        <a:bodyPr/>
        <a:lstStyle/>
        <a:p>
          <a:endParaRPr lang="fr-FR"/>
        </a:p>
      </dgm:t>
    </dgm:pt>
    <dgm:pt modelId="{CAEAFC48-0925-2146-B82F-43F76EFFB607}" type="sibTrans" cxnId="{ED316D9C-3F11-6049-833E-4C64A76EFE27}">
      <dgm:prSet/>
      <dgm:spPr/>
      <dgm:t>
        <a:bodyPr/>
        <a:lstStyle/>
        <a:p>
          <a:endParaRPr lang="fr-FR"/>
        </a:p>
      </dgm:t>
    </dgm:pt>
    <dgm:pt modelId="{37073E87-FC35-9C46-AEB1-DB390AF48F71}">
      <dgm:prSet custT="1"/>
      <dgm:spPr/>
      <dgm:t>
        <a:bodyPr/>
        <a:lstStyle/>
        <a:p>
          <a:r>
            <a:rPr lang="fr-FR" sz="1050"/>
            <a:t>Sa genèse multifactorielle</a:t>
          </a:r>
        </a:p>
      </dgm:t>
    </dgm:pt>
    <dgm:pt modelId="{2B8EA6DB-F9DE-B548-9917-B1D447A79A8D}" type="parTrans" cxnId="{92731089-732C-D245-8E09-C62595A6FF48}">
      <dgm:prSet/>
      <dgm:spPr/>
      <dgm:t>
        <a:bodyPr/>
        <a:lstStyle/>
        <a:p>
          <a:endParaRPr lang="fr-FR"/>
        </a:p>
      </dgm:t>
    </dgm:pt>
    <dgm:pt modelId="{EEDE4892-F7A6-4346-8DEA-9C960540CDDF}" type="sibTrans" cxnId="{92731089-732C-D245-8E09-C62595A6FF48}">
      <dgm:prSet/>
      <dgm:spPr/>
      <dgm:t>
        <a:bodyPr/>
        <a:lstStyle/>
        <a:p>
          <a:endParaRPr lang="fr-FR"/>
        </a:p>
      </dgm:t>
    </dgm:pt>
    <dgm:pt modelId="{893DB4E9-57B8-3248-8029-5AEE75A314D5}">
      <dgm:prSet custT="1"/>
      <dgm:spPr/>
      <dgm:t>
        <a:bodyPr/>
        <a:lstStyle/>
        <a:p>
          <a:r>
            <a:rPr lang="fr-FR" sz="1050"/>
            <a:t>La douleur est une émergence</a:t>
          </a:r>
        </a:p>
      </dgm:t>
    </dgm:pt>
    <dgm:pt modelId="{3CF21DF5-1384-D94D-AA6B-020EE2CB96AC}" type="parTrans" cxnId="{DD9E3756-9FC0-BE42-82FB-B714C4ABA107}">
      <dgm:prSet/>
      <dgm:spPr/>
      <dgm:t>
        <a:bodyPr/>
        <a:lstStyle/>
        <a:p>
          <a:endParaRPr lang="fr-FR"/>
        </a:p>
      </dgm:t>
    </dgm:pt>
    <dgm:pt modelId="{3E8A5EB1-21BA-024C-9005-61C34E66DD48}" type="sibTrans" cxnId="{DD9E3756-9FC0-BE42-82FB-B714C4ABA107}">
      <dgm:prSet/>
      <dgm:spPr/>
      <dgm:t>
        <a:bodyPr/>
        <a:lstStyle/>
        <a:p>
          <a:endParaRPr lang="fr-FR"/>
        </a:p>
      </dgm:t>
    </dgm:pt>
    <dgm:pt modelId="{12C778C8-DEA2-1241-AA2B-7B55B0D9F2AA}">
      <dgm:prSet custT="1"/>
      <dgm:spPr/>
      <dgm:t>
        <a:bodyPr/>
        <a:lstStyle/>
        <a:p>
          <a:r>
            <a:rPr lang="fr-FR" sz="1050"/>
            <a:t>La notion de menace</a:t>
          </a:r>
        </a:p>
      </dgm:t>
    </dgm:pt>
    <dgm:pt modelId="{B91CD6BB-0FBB-B645-9068-E0E8C0C73B84}" type="parTrans" cxnId="{86BD623B-9A45-864C-9316-07FE6B4B06D6}">
      <dgm:prSet/>
      <dgm:spPr/>
      <dgm:t>
        <a:bodyPr/>
        <a:lstStyle/>
        <a:p>
          <a:endParaRPr lang="fr-FR"/>
        </a:p>
      </dgm:t>
    </dgm:pt>
    <dgm:pt modelId="{FB7367A0-5361-8E45-BBB5-A7A4701AC3A3}" type="sibTrans" cxnId="{86BD623B-9A45-864C-9316-07FE6B4B06D6}">
      <dgm:prSet/>
      <dgm:spPr/>
      <dgm:t>
        <a:bodyPr/>
        <a:lstStyle/>
        <a:p>
          <a:endParaRPr lang="fr-FR"/>
        </a:p>
      </dgm:t>
    </dgm:pt>
    <dgm:pt modelId="{75DE78C4-057E-AB49-BC81-7613586C5194}">
      <dgm:prSet custT="1"/>
      <dgm:spPr/>
      <dgm:t>
        <a:bodyPr/>
        <a:lstStyle/>
        <a:p>
          <a:r>
            <a:rPr lang="fr-FR" sz="1050"/>
            <a:t>La sensibilisation centrale</a:t>
          </a:r>
        </a:p>
      </dgm:t>
    </dgm:pt>
    <dgm:pt modelId="{BC6E5338-BAB7-9747-AA7A-18C6D03ACCF7}" type="parTrans" cxnId="{5D734722-EC03-064D-8B00-26CC9AEFCF1D}">
      <dgm:prSet/>
      <dgm:spPr/>
      <dgm:t>
        <a:bodyPr/>
        <a:lstStyle/>
        <a:p>
          <a:endParaRPr lang="fr-FR"/>
        </a:p>
      </dgm:t>
    </dgm:pt>
    <dgm:pt modelId="{5D7EBB69-7E06-5344-8612-CE632147F381}" type="sibTrans" cxnId="{5D734722-EC03-064D-8B00-26CC9AEFCF1D}">
      <dgm:prSet/>
      <dgm:spPr/>
      <dgm:t>
        <a:bodyPr/>
        <a:lstStyle/>
        <a:p>
          <a:endParaRPr lang="fr-FR"/>
        </a:p>
      </dgm:t>
    </dgm:pt>
    <dgm:pt modelId="{D65A2872-1555-C245-9F46-99183BA08AC6}">
      <dgm:prSet custT="1"/>
      <dgm:spPr/>
      <dgm:t>
        <a:bodyPr/>
        <a:lstStyle/>
        <a:p>
          <a:r>
            <a:rPr lang="fr-FR" sz="1050"/>
            <a:t>Les risques de maintien</a:t>
          </a:r>
        </a:p>
      </dgm:t>
    </dgm:pt>
    <dgm:pt modelId="{BC5CBB4C-78EA-3045-9E24-2CE7B446AA30}" type="parTrans" cxnId="{0BCC0F8C-029E-054E-91C4-B88F6FFE614F}">
      <dgm:prSet/>
      <dgm:spPr/>
      <dgm:t>
        <a:bodyPr/>
        <a:lstStyle/>
        <a:p>
          <a:endParaRPr lang="fr-FR"/>
        </a:p>
      </dgm:t>
    </dgm:pt>
    <dgm:pt modelId="{7DAF99B6-DFB5-6E41-81AC-2DDF56BE07E0}" type="sibTrans" cxnId="{0BCC0F8C-029E-054E-91C4-B88F6FFE614F}">
      <dgm:prSet/>
      <dgm:spPr/>
      <dgm:t>
        <a:bodyPr/>
        <a:lstStyle/>
        <a:p>
          <a:endParaRPr lang="fr-FR"/>
        </a:p>
      </dgm:t>
    </dgm:pt>
    <dgm:pt modelId="{8EFA8344-C9B7-0744-983C-59D5AEE93DD8}">
      <dgm:prSet custT="1"/>
      <dgm:spPr/>
      <dgm:t>
        <a:bodyPr/>
        <a:lstStyle/>
        <a:p>
          <a:pPr algn="ctr">
            <a:buNone/>
          </a:pPr>
          <a:r>
            <a:rPr lang="fr-FR" sz="1050" dirty="0"/>
            <a:t>La modulation</a:t>
          </a:r>
        </a:p>
        <a:p>
          <a:pPr algn="ctr">
            <a:buNone/>
          </a:pPr>
          <a:r>
            <a:rPr lang="fr-FR" sz="1050" dirty="0"/>
            <a:t>un équilibre fragile</a:t>
          </a:r>
        </a:p>
      </dgm:t>
    </dgm:pt>
    <dgm:pt modelId="{B346BEAC-0BD1-6749-8FFE-528A35AD5798}" type="parTrans" cxnId="{8A71A883-BD01-3443-B708-3123408DD05E}">
      <dgm:prSet/>
      <dgm:spPr/>
      <dgm:t>
        <a:bodyPr/>
        <a:lstStyle/>
        <a:p>
          <a:endParaRPr lang="fr-FR"/>
        </a:p>
      </dgm:t>
    </dgm:pt>
    <dgm:pt modelId="{430D1A85-E329-9B4A-91E2-D0E88E538ECB}" type="sibTrans" cxnId="{8A71A883-BD01-3443-B708-3123408DD05E}">
      <dgm:prSet/>
      <dgm:spPr/>
      <dgm:t>
        <a:bodyPr/>
        <a:lstStyle/>
        <a:p>
          <a:endParaRPr lang="fr-FR"/>
        </a:p>
      </dgm:t>
    </dgm:pt>
    <dgm:pt modelId="{46B3C633-F568-B444-ABF3-A6E49F84FAE4}" type="pres">
      <dgm:prSet presAssocID="{4CB0855B-307A-0644-9BCE-A73AFA236D25}" presName="Name0" presStyleCnt="0">
        <dgm:presLayoutVars>
          <dgm:chMax val="1"/>
          <dgm:dir/>
          <dgm:animLvl val="ctr"/>
          <dgm:resizeHandles val="exact"/>
        </dgm:presLayoutVars>
      </dgm:prSet>
      <dgm:spPr/>
      <dgm:t>
        <a:bodyPr/>
        <a:lstStyle/>
        <a:p>
          <a:endParaRPr lang="fr-FR"/>
        </a:p>
      </dgm:t>
    </dgm:pt>
    <dgm:pt modelId="{FE2DB1AF-5F53-1545-A306-895C670DF1A0}" type="pres">
      <dgm:prSet presAssocID="{AB9F6D90-776D-6B4E-A7F5-86BEE7EE1EE0}" presName="centerShape" presStyleLbl="node0" presStyleIdx="0" presStyleCnt="1"/>
      <dgm:spPr/>
      <dgm:t>
        <a:bodyPr/>
        <a:lstStyle/>
        <a:p>
          <a:endParaRPr lang="fr-FR"/>
        </a:p>
      </dgm:t>
    </dgm:pt>
    <dgm:pt modelId="{7F923328-EF2A-9B4A-8734-4DD67E500C26}" type="pres">
      <dgm:prSet presAssocID="{37073E87-FC35-9C46-AEB1-DB390AF48F71}" presName="node" presStyleLbl="node1" presStyleIdx="0" presStyleCnt="6">
        <dgm:presLayoutVars>
          <dgm:bulletEnabled val="1"/>
        </dgm:presLayoutVars>
      </dgm:prSet>
      <dgm:spPr/>
      <dgm:t>
        <a:bodyPr/>
        <a:lstStyle/>
        <a:p>
          <a:endParaRPr lang="fr-FR"/>
        </a:p>
      </dgm:t>
    </dgm:pt>
    <dgm:pt modelId="{CE977DC6-E942-5F44-87F2-27D1394ED95A}" type="pres">
      <dgm:prSet presAssocID="{37073E87-FC35-9C46-AEB1-DB390AF48F71}" presName="dummy" presStyleCnt="0"/>
      <dgm:spPr/>
    </dgm:pt>
    <dgm:pt modelId="{6BB22F98-13C7-9F42-8D2B-3D44D12076F3}" type="pres">
      <dgm:prSet presAssocID="{EEDE4892-F7A6-4346-8DEA-9C960540CDDF}" presName="sibTrans" presStyleLbl="sibTrans2D1" presStyleIdx="0" presStyleCnt="6"/>
      <dgm:spPr/>
      <dgm:t>
        <a:bodyPr/>
        <a:lstStyle/>
        <a:p>
          <a:endParaRPr lang="fr-FR"/>
        </a:p>
      </dgm:t>
    </dgm:pt>
    <dgm:pt modelId="{34E1DEB1-D048-8A4C-B609-381FBF57B3E3}" type="pres">
      <dgm:prSet presAssocID="{893DB4E9-57B8-3248-8029-5AEE75A314D5}" presName="node" presStyleLbl="node1" presStyleIdx="1" presStyleCnt="6">
        <dgm:presLayoutVars>
          <dgm:bulletEnabled val="1"/>
        </dgm:presLayoutVars>
      </dgm:prSet>
      <dgm:spPr/>
      <dgm:t>
        <a:bodyPr/>
        <a:lstStyle/>
        <a:p>
          <a:endParaRPr lang="fr-FR"/>
        </a:p>
      </dgm:t>
    </dgm:pt>
    <dgm:pt modelId="{D2F630E2-3271-8A4D-9845-ED098F2436A7}" type="pres">
      <dgm:prSet presAssocID="{893DB4E9-57B8-3248-8029-5AEE75A314D5}" presName="dummy" presStyleCnt="0"/>
      <dgm:spPr/>
    </dgm:pt>
    <dgm:pt modelId="{641E6BAB-F330-7746-9A39-21C836D849E7}" type="pres">
      <dgm:prSet presAssocID="{3E8A5EB1-21BA-024C-9005-61C34E66DD48}" presName="sibTrans" presStyleLbl="sibTrans2D1" presStyleIdx="1" presStyleCnt="6"/>
      <dgm:spPr/>
      <dgm:t>
        <a:bodyPr/>
        <a:lstStyle/>
        <a:p>
          <a:endParaRPr lang="fr-FR"/>
        </a:p>
      </dgm:t>
    </dgm:pt>
    <dgm:pt modelId="{A28815ED-A23A-ED49-82E5-1C1ABE3AB334}" type="pres">
      <dgm:prSet presAssocID="{12C778C8-DEA2-1241-AA2B-7B55B0D9F2AA}" presName="node" presStyleLbl="node1" presStyleIdx="2" presStyleCnt="6">
        <dgm:presLayoutVars>
          <dgm:bulletEnabled val="1"/>
        </dgm:presLayoutVars>
      </dgm:prSet>
      <dgm:spPr/>
      <dgm:t>
        <a:bodyPr/>
        <a:lstStyle/>
        <a:p>
          <a:endParaRPr lang="fr-FR"/>
        </a:p>
      </dgm:t>
    </dgm:pt>
    <dgm:pt modelId="{DC76C7DE-10D9-1E47-9187-D009BDE23110}" type="pres">
      <dgm:prSet presAssocID="{12C778C8-DEA2-1241-AA2B-7B55B0D9F2AA}" presName="dummy" presStyleCnt="0"/>
      <dgm:spPr/>
    </dgm:pt>
    <dgm:pt modelId="{6856F5FB-4509-7640-852F-26CC9705351B}" type="pres">
      <dgm:prSet presAssocID="{FB7367A0-5361-8E45-BBB5-A7A4701AC3A3}" presName="sibTrans" presStyleLbl="sibTrans2D1" presStyleIdx="2" presStyleCnt="6"/>
      <dgm:spPr/>
      <dgm:t>
        <a:bodyPr/>
        <a:lstStyle/>
        <a:p>
          <a:endParaRPr lang="fr-FR"/>
        </a:p>
      </dgm:t>
    </dgm:pt>
    <dgm:pt modelId="{D1CC3596-32C3-604A-871D-8700ECC1EBCF}" type="pres">
      <dgm:prSet presAssocID="{75DE78C4-057E-AB49-BC81-7613586C5194}" presName="node" presStyleLbl="node1" presStyleIdx="3" presStyleCnt="6">
        <dgm:presLayoutVars>
          <dgm:bulletEnabled val="1"/>
        </dgm:presLayoutVars>
      </dgm:prSet>
      <dgm:spPr/>
      <dgm:t>
        <a:bodyPr/>
        <a:lstStyle/>
        <a:p>
          <a:endParaRPr lang="fr-FR"/>
        </a:p>
      </dgm:t>
    </dgm:pt>
    <dgm:pt modelId="{559619CF-6FAD-0648-A453-9193F64A5121}" type="pres">
      <dgm:prSet presAssocID="{75DE78C4-057E-AB49-BC81-7613586C5194}" presName="dummy" presStyleCnt="0"/>
      <dgm:spPr/>
    </dgm:pt>
    <dgm:pt modelId="{476159A6-2D9D-7946-81FA-B41ED0F61ECF}" type="pres">
      <dgm:prSet presAssocID="{5D7EBB69-7E06-5344-8612-CE632147F381}" presName="sibTrans" presStyleLbl="sibTrans2D1" presStyleIdx="3" presStyleCnt="6"/>
      <dgm:spPr/>
      <dgm:t>
        <a:bodyPr/>
        <a:lstStyle/>
        <a:p>
          <a:endParaRPr lang="fr-FR"/>
        </a:p>
      </dgm:t>
    </dgm:pt>
    <dgm:pt modelId="{5D183538-EE66-0D49-A2F1-214552DE0636}" type="pres">
      <dgm:prSet presAssocID="{D65A2872-1555-C245-9F46-99183BA08AC6}" presName="node" presStyleLbl="node1" presStyleIdx="4" presStyleCnt="6">
        <dgm:presLayoutVars>
          <dgm:bulletEnabled val="1"/>
        </dgm:presLayoutVars>
      </dgm:prSet>
      <dgm:spPr/>
      <dgm:t>
        <a:bodyPr/>
        <a:lstStyle/>
        <a:p>
          <a:endParaRPr lang="fr-FR"/>
        </a:p>
      </dgm:t>
    </dgm:pt>
    <dgm:pt modelId="{10355B19-9F71-0A4F-A975-5F8055C61661}" type="pres">
      <dgm:prSet presAssocID="{D65A2872-1555-C245-9F46-99183BA08AC6}" presName="dummy" presStyleCnt="0"/>
      <dgm:spPr/>
    </dgm:pt>
    <dgm:pt modelId="{30D2BBB8-46C2-F547-8212-7F3DF81ADF27}" type="pres">
      <dgm:prSet presAssocID="{7DAF99B6-DFB5-6E41-81AC-2DDF56BE07E0}" presName="sibTrans" presStyleLbl="sibTrans2D1" presStyleIdx="4" presStyleCnt="6"/>
      <dgm:spPr/>
      <dgm:t>
        <a:bodyPr/>
        <a:lstStyle/>
        <a:p>
          <a:endParaRPr lang="fr-FR"/>
        </a:p>
      </dgm:t>
    </dgm:pt>
    <dgm:pt modelId="{E92D41C3-8942-8F4F-B68F-DF89EFB1EFC2}" type="pres">
      <dgm:prSet presAssocID="{8EFA8344-C9B7-0744-983C-59D5AEE93DD8}" presName="node" presStyleLbl="node1" presStyleIdx="5" presStyleCnt="6">
        <dgm:presLayoutVars>
          <dgm:bulletEnabled val="1"/>
        </dgm:presLayoutVars>
      </dgm:prSet>
      <dgm:spPr/>
      <dgm:t>
        <a:bodyPr/>
        <a:lstStyle/>
        <a:p>
          <a:endParaRPr lang="fr-FR"/>
        </a:p>
      </dgm:t>
    </dgm:pt>
    <dgm:pt modelId="{23426D25-AA21-9D4D-9D66-19F58738F7CC}" type="pres">
      <dgm:prSet presAssocID="{8EFA8344-C9B7-0744-983C-59D5AEE93DD8}" presName="dummy" presStyleCnt="0"/>
      <dgm:spPr/>
    </dgm:pt>
    <dgm:pt modelId="{DACD8BB4-9B9F-4F40-AD1A-DB50A6923729}" type="pres">
      <dgm:prSet presAssocID="{430D1A85-E329-9B4A-91E2-D0E88E538ECB}" presName="sibTrans" presStyleLbl="sibTrans2D1" presStyleIdx="5" presStyleCnt="6"/>
      <dgm:spPr/>
      <dgm:t>
        <a:bodyPr/>
        <a:lstStyle/>
        <a:p>
          <a:endParaRPr lang="fr-FR"/>
        </a:p>
      </dgm:t>
    </dgm:pt>
  </dgm:ptLst>
  <dgm:cxnLst>
    <dgm:cxn modelId="{B91CFAD7-9734-EA4A-B49B-FBE491B4EC8E}" type="presOf" srcId="{AB9F6D90-776D-6B4E-A7F5-86BEE7EE1EE0}" destId="{FE2DB1AF-5F53-1545-A306-895C670DF1A0}" srcOrd="0" destOrd="0" presId="urn:microsoft.com/office/officeart/2005/8/layout/radial6"/>
    <dgm:cxn modelId="{45C7FBC9-3535-1E4B-A745-9FC3282EF7CF}" type="presOf" srcId="{12C778C8-DEA2-1241-AA2B-7B55B0D9F2AA}" destId="{A28815ED-A23A-ED49-82E5-1C1ABE3AB334}" srcOrd="0" destOrd="0" presId="urn:microsoft.com/office/officeart/2005/8/layout/radial6"/>
    <dgm:cxn modelId="{CCB34359-43E8-D148-8097-71C1C1FAFD39}" type="presOf" srcId="{EEDE4892-F7A6-4346-8DEA-9C960540CDDF}" destId="{6BB22F98-13C7-9F42-8D2B-3D44D12076F3}" srcOrd="0" destOrd="0" presId="urn:microsoft.com/office/officeart/2005/8/layout/radial6"/>
    <dgm:cxn modelId="{ED316D9C-3F11-6049-833E-4C64A76EFE27}" srcId="{4CB0855B-307A-0644-9BCE-A73AFA236D25}" destId="{AB9F6D90-776D-6B4E-A7F5-86BEE7EE1EE0}" srcOrd="0" destOrd="0" parTransId="{A45EFC29-2BAA-F343-8AD6-DD6CAF128F9B}" sibTransId="{CAEAFC48-0925-2146-B82F-43F76EFFB607}"/>
    <dgm:cxn modelId="{DD9E3756-9FC0-BE42-82FB-B714C4ABA107}" srcId="{AB9F6D90-776D-6B4E-A7F5-86BEE7EE1EE0}" destId="{893DB4E9-57B8-3248-8029-5AEE75A314D5}" srcOrd="1" destOrd="0" parTransId="{3CF21DF5-1384-D94D-AA6B-020EE2CB96AC}" sibTransId="{3E8A5EB1-21BA-024C-9005-61C34E66DD48}"/>
    <dgm:cxn modelId="{3D54D196-CEC9-4A47-A770-CEB01897EE15}" type="presOf" srcId="{4CB0855B-307A-0644-9BCE-A73AFA236D25}" destId="{46B3C633-F568-B444-ABF3-A6E49F84FAE4}" srcOrd="0" destOrd="0" presId="urn:microsoft.com/office/officeart/2005/8/layout/radial6"/>
    <dgm:cxn modelId="{92731089-732C-D245-8E09-C62595A6FF48}" srcId="{AB9F6D90-776D-6B4E-A7F5-86BEE7EE1EE0}" destId="{37073E87-FC35-9C46-AEB1-DB390AF48F71}" srcOrd="0" destOrd="0" parTransId="{2B8EA6DB-F9DE-B548-9917-B1D447A79A8D}" sibTransId="{EEDE4892-F7A6-4346-8DEA-9C960540CDDF}"/>
    <dgm:cxn modelId="{86BD623B-9A45-864C-9316-07FE6B4B06D6}" srcId="{AB9F6D90-776D-6B4E-A7F5-86BEE7EE1EE0}" destId="{12C778C8-DEA2-1241-AA2B-7B55B0D9F2AA}" srcOrd="2" destOrd="0" parTransId="{B91CD6BB-0FBB-B645-9068-E0E8C0C73B84}" sibTransId="{FB7367A0-5361-8E45-BBB5-A7A4701AC3A3}"/>
    <dgm:cxn modelId="{5CC295AF-5BC1-5F46-8DD9-4181AF329516}" type="presOf" srcId="{3E8A5EB1-21BA-024C-9005-61C34E66DD48}" destId="{641E6BAB-F330-7746-9A39-21C836D849E7}" srcOrd="0" destOrd="0" presId="urn:microsoft.com/office/officeart/2005/8/layout/radial6"/>
    <dgm:cxn modelId="{7EFEF68A-C647-F141-A794-00857143DBDE}" type="presOf" srcId="{75DE78C4-057E-AB49-BC81-7613586C5194}" destId="{D1CC3596-32C3-604A-871D-8700ECC1EBCF}" srcOrd="0" destOrd="0" presId="urn:microsoft.com/office/officeart/2005/8/layout/radial6"/>
    <dgm:cxn modelId="{111E7065-662C-9C47-A8AE-B64B449A22EB}" type="presOf" srcId="{430D1A85-E329-9B4A-91E2-D0E88E538ECB}" destId="{DACD8BB4-9B9F-4F40-AD1A-DB50A6923729}" srcOrd="0" destOrd="0" presId="urn:microsoft.com/office/officeart/2005/8/layout/radial6"/>
    <dgm:cxn modelId="{D414D610-2769-884A-B6B3-37244AE8EBEA}" type="presOf" srcId="{37073E87-FC35-9C46-AEB1-DB390AF48F71}" destId="{7F923328-EF2A-9B4A-8734-4DD67E500C26}" srcOrd="0" destOrd="0" presId="urn:microsoft.com/office/officeart/2005/8/layout/radial6"/>
    <dgm:cxn modelId="{5D734722-EC03-064D-8B00-26CC9AEFCF1D}" srcId="{AB9F6D90-776D-6B4E-A7F5-86BEE7EE1EE0}" destId="{75DE78C4-057E-AB49-BC81-7613586C5194}" srcOrd="3" destOrd="0" parTransId="{BC6E5338-BAB7-9747-AA7A-18C6D03ACCF7}" sibTransId="{5D7EBB69-7E06-5344-8612-CE632147F381}"/>
    <dgm:cxn modelId="{8444FA5A-9CF0-2742-861A-50B69885EDB0}" type="presOf" srcId="{8EFA8344-C9B7-0744-983C-59D5AEE93DD8}" destId="{E92D41C3-8942-8F4F-B68F-DF89EFB1EFC2}" srcOrd="0" destOrd="0" presId="urn:microsoft.com/office/officeart/2005/8/layout/radial6"/>
    <dgm:cxn modelId="{9F70286E-B99F-5643-AD8F-5A8BAF31C03B}" type="presOf" srcId="{D65A2872-1555-C245-9F46-99183BA08AC6}" destId="{5D183538-EE66-0D49-A2F1-214552DE0636}" srcOrd="0" destOrd="0" presId="urn:microsoft.com/office/officeart/2005/8/layout/radial6"/>
    <dgm:cxn modelId="{0BCC0F8C-029E-054E-91C4-B88F6FFE614F}" srcId="{AB9F6D90-776D-6B4E-A7F5-86BEE7EE1EE0}" destId="{D65A2872-1555-C245-9F46-99183BA08AC6}" srcOrd="4" destOrd="0" parTransId="{BC5CBB4C-78EA-3045-9E24-2CE7B446AA30}" sibTransId="{7DAF99B6-DFB5-6E41-81AC-2DDF56BE07E0}"/>
    <dgm:cxn modelId="{1E2A5A7A-20AC-AA40-BB8C-65FB7767A339}" type="presOf" srcId="{7DAF99B6-DFB5-6E41-81AC-2DDF56BE07E0}" destId="{30D2BBB8-46C2-F547-8212-7F3DF81ADF27}" srcOrd="0" destOrd="0" presId="urn:microsoft.com/office/officeart/2005/8/layout/radial6"/>
    <dgm:cxn modelId="{9BC4D976-DA0F-E549-82F8-A9735DA03A98}" type="presOf" srcId="{5D7EBB69-7E06-5344-8612-CE632147F381}" destId="{476159A6-2D9D-7946-81FA-B41ED0F61ECF}" srcOrd="0" destOrd="0" presId="urn:microsoft.com/office/officeart/2005/8/layout/radial6"/>
    <dgm:cxn modelId="{E0E92E8E-E3BE-5C43-B6A2-851B8F435742}" type="presOf" srcId="{893DB4E9-57B8-3248-8029-5AEE75A314D5}" destId="{34E1DEB1-D048-8A4C-B609-381FBF57B3E3}" srcOrd="0" destOrd="0" presId="urn:microsoft.com/office/officeart/2005/8/layout/radial6"/>
    <dgm:cxn modelId="{8A71A883-BD01-3443-B708-3123408DD05E}" srcId="{AB9F6D90-776D-6B4E-A7F5-86BEE7EE1EE0}" destId="{8EFA8344-C9B7-0744-983C-59D5AEE93DD8}" srcOrd="5" destOrd="0" parTransId="{B346BEAC-0BD1-6749-8FFE-528A35AD5798}" sibTransId="{430D1A85-E329-9B4A-91E2-D0E88E538ECB}"/>
    <dgm:cxn modelId="{E860DD15-FCD4-6348-B99F-0551472560EC}" type="presOf" srcId="{FB7367A0-5361-8E45-BBB5-A7A4701AC3A3}" destId="{6856F5FB-4509-7640-852F-26CC9705351B}" srcOrd="0" destOrd="0" presId="urn:microsoft.com/office/officeart/2005/8/layout/radial6"/>
    <dgm:cxn modelId="{680539AA-327D-2546-ABC2-2517CBE04CA0}" type="presParOf" srcId="{46B3C633-F568-B444-ABF3-A6E49F84FAE4}" destId="{FE2DB1AF-5F53-1545-A306-895C670DF1A0}" srcOrd="0" destOrd="0" presId="urn:microsoft.com/office/officeart/2005/8/layout/radial6"/>
    <dgm:cxn modelId="{157469E7-7A2A-3C45-B8A4-0916F6924D1A}" type="presParOf" srcId="{46B3C633-F568-B444-ABF3-A6E49F84FAE4}" destId="{7F923328-EF2A-9B4A-8734-4DD67E500C26}" srcOrd="1" destOrd="0" presId="urn:microsoft.com/office/officeart/2005/8/layout/radial6"/>
    <dgm:cxn modelId="{A4CC5570-F395-2D4F-8B72-A6987BE9419A}" type="presParOf" srcId="{46B3C633-F568-B444-ABF3-A6E49F84FAE4}" destId="{CE977DC6-E942-5F44-87F2-27D1394ED95A}" srcOrd="2" destOrd="0" presId="urn:microsoft.com/office/officeart/2005/8/layout/radial6"/>
    <dgm:cxn modelId="{5DC15184-DFF9-AE48-A12D-E6E54E9F39FF}" type="presParOf" srcId="{46B3C633-F568-B444-ABF3-A6E49F84FAE4}" destId="{6BB22F98-13C7-9F42-8D2B-3D44D12076F3}" srcOrd="3" destOrd="0" presId="urn:microsoft.com/office/officeart/2005/8/layout/radial6"/>
    <dgm:cxn modelId="{9A2992D2-E5DC-174D-9F98-F48AA602B262}" type="presParOf" srcId="{46B3C633-F568-B444-ABF3-A6E49F84FAE4}" destId="{34E1DEB1-D048-8A4C-B609-381FBF57B3E3}" srcOrd="4" destOrd="0" presId="urn:microsoft.com/office/officeart/2005/8/layout/radial6"/>
    <dgm:cxn modelId="{F1D1F982-83C7-DE4E-9CF4-714528958C6C}" type="presParOf" srcId="{46B3C633-F568-B444-ABF3-A6E49F84FAE4}" destId="{D2F630E2-3271-8A4D-9845-ED098F2436A7}" srcOrd="5" destOrd="0" presId="urn:microsoft.com/office/officeart/2005/8/layout/radial6"/>
    <dgm:cxn modelId="{95A04AB7-DF74-D643-8DD7-2D45E847BF5A}" type="presParOf" srcId="{46B3C633-F568-B444-ABF3-A6E49F84FAE4}" destId="{641E6BAB-F330-7746-9A39-21C836D849E7}" srcOrd="6" destOrd="0" presId="urn:microsoft.com/office/officeart/2005/8/layout/radial6"/>
    <dgm:cxn modelId="{03244232-CD0F-F94D-9B3B-988C68711FB1}" type="presParOf" srcId="{46B3C633-F568-B444-ABF3-A6E49F84FAE4}" destId="{A28815ED-A23A-ED49-82E5-1C1ABE3AB334}" srcOrd="7" destOrd="0" presId="urn:microsoft.com/office/officeart/2005/8/layout/radial6"/>
    <dgm:cxn modelId="{A63438F2-A242-BC4A-A244-66D7B567FAC1}" type="presParOf" srcId="{46B3C633-F568-B444-ABF3-A6E49F84FAE4}" destId="{DC76C7DE-10D9-1E47-9187-D009BDE23110}" srcOrd="8" destOrd="0" presId="urn:microsoft.com/office/officeart/2005/8/layout/radial6"/>
    <dgm:cxn modelId="{6451BEE9-CCFF-674C-BEE6-23707F074326}" type="presParOf" srcId="{46B3C633-F568-B444-ABF3-A6E49F84FAE4}" destId="{6856F5FB-4509-7640-852F-26CC9705351B}" srcOrd="9" destOrd="0" presId="urn:microsoft.com/office/officeart/2005/8/layout/radial6"/>
    <dgm:cxn modelId="{D63E7E0C-7462-084F-A48A-55372EAEADFC}" type="presParOf" srcId="{46B3C633-F568-B444-ABF3-A6E49F84FAE4}" destId="{D1CC3596-32C3-604A-871D-8700ECC1EBCF}" srcOrd="10" destOrd="0" presId="urn:microsoft.com/office/officeart/2005/8/layout/radial6"/>
    <dgm:cxn modelId="{17C1083F-E77D-F94E-9CFF-57CA3F12EEFA}" type="presParOf" srcId="{46B3C633-F568-B444-ABF3-A6E49F84FAE4}" destId="{559619CF-6FAD-0648-A453-9193F64A5121}" srcOrd="11" destOrd="0" presId="urn:microsoft.com/office/officeart/2005/8/layout/radial6"/>
    <dgm:cxn modelId="{AC3EAA7B-B4D2-C64E-A9D5-3819BD351F7D}" type="presParOf" srcId="{46B3C633-F568-B444-ABF3-A6E49F84FAE4}" destId="{476159A6-2D9D-7946-81FA-B41ED0F61ECF}" srcOrd="12" destOrd="0" presId="urn:microsoft.com/office/officeart/2005/8/layout/radial6"/>
    <dgm:cxn modelId="{0BCEF82E-A9B2-1D4D-9BFF-641D2C49A615}" type="presParOf" srcId="{46B3C633-F568-B444-ABF3-A6E49F84FAE4}" destId="{5D183538-EE66-0D49-A2F1-214552DE0636}" srcOrd="13" destOrd="0" presId="urn:microsoft.com/office/officeart/2005/8/layout/radial6"/>
    <dgm:cxn modelId="{39ACE6B4-63B4-9745-98CA-1DBBBACF2010}" type="presParOf" srcId="{46B3C633-F568-B444-ABF3-A6E49F84FAE4}" destId="{10355B19-9F71-0A4F-A975-5F8055C61661}" srcOrd="14" destOrd="0" presId="urn:microsoft.com/office/officeart/2005/8/layout/radial6"/>
    <dgm:cxn modelId="{40972FBD-38F2-394B-B32A-C86C4E39BD9D}" type="presParOf" srcId="{46B3C633-F568-B444-ABF3-A6E49F84FAE4}" destId="{30D2BBB8-46C2-F547-8212-7F3DF81ADF27}" srcOrd="15" destOrd="0" presId="urn:microsoft.com/office/officeart/2005/8/layout/radial6"/>
    <dgm:cxn modelId="{A5458169-10E2-9A41-8533-23D07A509C3E}" type="presParOf" srcId="{46B3C633-F568-B444-ABF3-A6E49F84FAE4}" destId="{E92D41C3-8942-8F4F-B68F-DF89EFB1EFC2}" srcOrd="16" destOrd="0" presId="urn:microsoft.com/office/officeart/2005/8/layout/radial6"/>
    <dgm:cxn modelId="{22DB504D-F046-244F-BC31-1DB6D1D1C97E}" type="presParOf" srcId="{46B3C633-F568-B444-ABF3-A6E49F84FAE4}" destId="{23426D25-AA21-9D4D-9D66-19F58738F7CC}" srcOrd="17" destOrd="0" presId="urn:microsoft.com/office/officeart/2005/8/layout/radial6"/>
    <dgm:cxn modelId="{AAF7C9C0-C283-A442-84AE-DD973CC00A35}" type="presParOf" srcId="{46B3C633-F568-B444-ABF3-A6E49F84FAE4}" destId="{DACD8BB4-9B9F-4F40-AD1A-DB50A6923729}"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F02257-A6AA-F743-B32B-F1632C01A26A}" type="doc">
      <dgm:prSet loTypeId="urn:microsoft.com/office/officeart/2005/8/layout/lProcess3" loCatId="process" qsTypeId="urn:microsoft.com/office/officeart/2005/8/quickstyle/simple5" qsCatId="simple" csTypeId="urn:microsoft.com/office/officeart/2005/8/colors/accent4_1" csCatId="accent4" phldr="1"/>
      <dgm:spPr/>
      <dgm:t>
        <a:bodyPr/>
        <a:lstStyle/>
        <a:p>
          <a:endParaRPr lang="fr-FR"/>
        </a:p>
      </dgm:t>
    </dgm:pt>
    <dgm:pt modelId="{F1F006CC-C787-FA41-BCB4-FF8368809797}">
      <dgm:prSet/>
      <dgm:spPr/>
      <dgm:t>
        <a:bodyPr/>
        <a:lstStyle/>
        <a:p>
          <a:r>
            <a:rPr lang="fr-FR"/>
            <a:t>Amélioration du coping</a:t>
          </a:r>
        </a:p>
      </dgm:t>
    </dgm:pt>
    <dgm:pt modelId="{F4CB21D8-B7E3-FD4E-8F1F-AFCE423FCDFF}" type="parTrans" cxnId="{0A9B33CE-BC45-624A-A913-386D3CA15EE0}">
      <dgm:prSet/>
      <dgm:spPr/>
      <dgm:t>
        <a:bodyPr/>
        <a:lstStyle/>
        <a:p>
          <a:endParaRPr lang="fr-FR"/>
        </a:p>
      </dgm:t>
    </dgm:pt>
    <dgm:pt modelId="{C8A9BD12-E0F2-1C4C-AA0F-CC89A38D952F}" type="sibTrans" cxnId="{0A9B33CE-BC45-624A-A913-386D3CA15EE0}">
      <dgm:prSet/>
      <dgm:spPr/>
      <dgm:t>
        <a:bodyPr/>
        <a:lstStyle/>
        <a:p>
          <a:endParaRPr lang="fr-FR"/>
        </a:p>
      </dgm:t>
    </dgm:pt>
    <dgm:pt modelId="{8B419329-4F90-134A-82BC-305EA33826BA}">
      <dgm:prSet/>
      <dgm:spPr/>
      <dgm:t>
        <a:bodyPr/>
        <a:lstStyle/>
        <a:p>
          <a:r>
            <a:rPr lang="fr-FR"/>
            <a:t>Prise de pouvoir, prise de conscience</a:t>
          </a:r>
        </a:p>
      </dgm:t>
    </dgm:pt>
    <dgm:pt modelId="{1E85E91D-9170-3B4D-B1D4-C31F3EA75358}" type="parTrans" cxnId="{FC119C93-8FB0-604F-9003-B1C22C57489F}">
      <dgm:prSet/>
      <dgm:spPr/>
      <dgm:t>
        <a:bodyPr/>
        <a:lstStyle/>
        <a:p>
          <a:endParaRPr lang="fr-FR"/>
        </a:p>
      </dgm:t>
    </dgm:pt>
    <dgm:pt modelId="{C400C88A-8776-914D-9A35-0387CEE9A5C6}" type="sibTrans" cxnId="{FC119C93-8FB0-604F-9003-B1C22C57489F}">
      <dgm:prSet/>
      <dgm:spPr/>
      <dgm:t>
        <a:bodyPr/>
        <a:lstStyle/>
        <a:p>
          <a:endParaRPr lang="fr-FR"/>
        </a:p>
      </dgm:t>
    </dgm:pt>
    <dgm:pt modelId="{3730ADCA-4967-F14E-94E0-C3A8DAE868D6}">
      <dgm:prSet/>
      <dgm:spPr/>
      <dgm:t>
        <a:bodyPr/>
        <a:lstStyle/>
        <a:p>
          <a:r>
            <a:rPr lang="fr-FR"/>
            <a:t>Diminution du catastrophisme</a:t>
          </a:r>
        </a:p>
      </dgm:t>
    </dgm:pt>
    <dgm:pt modelId="{9EA82B01-EEDE-A24D-9D54-E6F6BB8E4C59}" type="parTrans" cxnId="{1E51241C-9637-AE43-BAB6-CC2099EF5AC7}">
      <dgm:prSet/>
      <dgm:spPr/>
      <dgm:t>
        <a:bodyPr/>
        <a:lstStyle/>
        <a:p>
          <a:endParaRPr lang="fr-FR"/>
        </a:p>
      </dgm:t>
    </dgm:pt>
    <dgm:pt modelId="{1CF34DC8-0813-9E46-96FF-B78E79BD4C86}" type="sibTrans" cxnId="{1E51241C-9637-AE43-BAB6-CC2099EF5AC7}">
      <dgm:prSet/>
      <dgm:spPr/>
      <dgm:t>
        <a:bodyPr/>
        <a:lstStyle/>
        <a:p>
          <a:endParaRPr lang="fr-FR"/>
        </a:p>
      </dgm:t>
    </dgm:pt>
    <dgm:pt modelId="{F311B203-5DDD-9648-93A2-B81907BABA9F}">
      <dgm:prSet/>
      <dgm:spPr/>
      <dgm:t>
        <a:bodyPr/>
        <a:lstStyle/>
        <a:p>
          <a:r>
            <a:rPr lang="fr-FR"/>
            <a:t>Une meilleure image de la douleur</a:t>
          </a:r>
        </a:p>
      </dgm:t>
    </dgm:pt>
    <dgm:pt modelId="{58E4CA65-AB80-EF4D-B07B-DFDED07757E7}" type="parTrans" cxnId="{EA5358AD-68C5-EE49-9020-3A53DB93FF49}">
      <dgm:prSet/>
      <dgm:spPr/>
      <dgm:t>
        <a:bodyPr/>
        <a:lstStyle/>
        <a:p>
          <a:endParaRPr lang="fr-FR"/>
        </a:p>
      </dgm:t>
    </dgm:pt>
    <dgm:pt modelId="{F51B1D37-00BC-6A4D-9989-1FFFC4A14130}" type="sibTrans" cxnId="{EA5358AD-68C5-EE49-9020-3A53DB93FF49}">
      <dgm:prSet/>
      <dgm:spPr/>
      <dgm:t>
        <a:bodyPr/>
        <a:lstStyle/>
        <a:p>
          <a:endParaRPr lang="fr-FR"/>
        </a:p>
      </dgm:t>
    </dgm:pt>
    <dgm:pt modelId="{8BA7DA2B-3D57-B045-9811-C510720213DF}">
      <dgm:prSet/>
      <dgm:spPr/>
      <dgm:t>
        <a:bodyPr/>
        <a:lstStyle/>
        <a:p>
          <a:r>
            <a:rPr lang="fr-FR" dirty="0"/>
            <a:t>Diminution de la </a:t>
          </a:r>
          <a:r>
            <a:rPr lang="fr-FR" dirty="0" err="1"/>
            <a:t>kinésiophobie</a:t>
          </a:r>
          <a:endParaRPr lang="fr-FR" dirty="0"/>
        </a:p>
      </dgm:t>
    </dgm:pt>
    <dgm:pt modelId="{94FEB53D-9A5D-4744-8AD0-10B5FE8CC685}" type="parTrans" cxnId="{A913C097-73BC-1A45-AD36-DBFAD14DDEEC}">
      <dgm:prSet/>
      <dgm:spPr/>
      <dgm:t>
        <a:bodyPr/>
        <a:lstStyle/>
        <a:p>
          <a:endParaRPr lang="fr-FR"/>
        </a:p>
      </dgm:t>
    </dgm:pt>
    <dgm:pt modelId="{0D0DA76B-A7F6-3C4F-BEDA-3AF502E6C2CC}" type="sibTrans" cxnId="{A913C097-73BC-1A45-AD36-DBFAD14DDEEC}">
      <dgm:prSet/>
      <dgm:spPr/>
      <dgm:t>
        <a:bodyPr/>
        <a:lstStyle/>
        <a:p>
          <a:endParaRPr lang="fr-FR"/>
        </a:p>
      </dgm:t>
    </dgm:pt>
    <dgm:pt modelId="{12F5D559-1805-744D-ADB3-F9900BF9266B}">
      <dgm:prSet/>
      <dgm:spPr/>
      <dgm:t>
        <a:bodyPr/>
        <a:lstStyle/>
        <a:p>
          <a:r>
            <a:rPr lang="fr-FR"/>
            <a:t>Bouger en ayant des douleurs</a:t>
          </a:r>
        </a:p>
      </dgm:t>
    </dgm:pt>
    <dgm:pt modelId="{9E1C9A8C-E166-1544-B866-FA902CFC830A}" type="parTrans" cxnId="{D03D6AD1-7984-8343-B1BC-D3D383B3B788}">
      <dgm:prSet/>
      <dgm:spPr/>
      <dgm:t>
        <a:bodyPr/>
        <a:lstStyle/>
        <a:p>
          <a:endParaRPr lang="fr-FR"/>
        </a:p>
      </dgm:t>
    </dgm:pt>
    <dgm:pt modelId="{FA114CA9-B8EB-BB4B-8FA9-F31D5776C4EA}" type="sibTrans" cxnId="{D03D6AD1-7984-8343-B1BC-D3D383B3B788}">
      <dgm:prSet/>
      <dgm:spPr/>
      <dgm:t>
        <a:bodyPr/>
        <a:lstStyle/>
        <a:p>
          <a:endParaRPr lang="fr-FR"/>
        </a:p>
      </dgm:t>
    </dgm:pt>
    <dgm:pt modelId="{CA2F3561-52B1-2044-A8B1-CCA0E23F2D0A}">
      <dgm:prSet/>
      <dgm:spPr/>
      <dgm:t>
        <a:bodyPr/>
        <a:lstStyle/>
        <a:p>
          <a:r>
            <a:rPr lang="fr-FR"/>
            <a:t>Faire avec et plus contre</a:t>
          </a:r>
        </a:p>
      </dgm:t>
    </dgm:pt>
    <dgm:pt modelId="{3CA7B30A-9B52-3647-A796-616E8D97FA72}" type="parTrans" cxnId="{E85834AE-9B10-E147-A7A9-8243E3E4AB83}">
      <dgm:prSet/>
      <dgm:spPr/>
      <dgm:t>
        <a:bodyPr/>
        <a:lstStyle/>
        <a:p>
          <a:endParaRPr lang="fr-FR"/>
        </a:p>
      </dgm:t>
    </dgm:pt>
    <dgm:pt modelId="{4F8E28CB-AAD0-AB4D-821F-0E10C68F1F86}" type="sibTrans" cxnId="{E85834AE-9B10-E147-A7A9-8243E3E4AB83}">
      <dgm:prSet/>
      <dgm:spPr/>
      <dgm:t>
        <a:bodyPr/>
        <a:lstStyle/>
        <a:p>
          <a:endParaRPr lang="fr-FR"/>
        </a:p>
      </dgm:t>
    </dgm:pt>
    <dgm:pt modelId="{3096BCC1-0B5D-7146-8832-7C73BF1F28F5}">
      <dgm:prSet/>
      <dgm:spPr/>
      <dgm:t>
        <a:bodyPr/>
        <a:lstStyle/>
        <a:p>
          <a:r>
            <a:rPr lang="fr-FR"/>
            <a:t>Acceptation</a:t>
          </a:r>
        </a:p>
      </dgm:t>
    </dgm:pt>
    <dgm:pt modelId="{E6308105-8B8B-7947-B54E-24BA7A54B2F6}" type="parTrans" cxnId="{84F33873-50C3-0144-884D-EBBB3238FA3D}">
      <dgm:prSet/>
      <dgm:spPr/>
      <dgm:t>
        <a:bodyPr/>
        <a:lstStyle/>
        <a:p>
          <a:endParaRPr lang="fr-FR"/>
        </a:p>
      </dgm:t>
    </dgm:pt>
    <dgm:pt modelId="{1698C569-35A9-0942-8171-D350D96B6EAE}" type="sibTrans" cxnId="{84F33873-50C3-0144-884D-EBBB3238FA3D}">
      <dgm:prSet/>
      <dgm:spPr/>
      <dgm:t>
        <a:bodyPr/>
        <a:lstStyle/>
        <a:p>
          <a:endParaRPr lang="fr-FR"/>
        </a:p>
      </dgm:t>
    </dgm:pt>
    <dgm:pt modelId="{2AF0D7E8-BFFE-3043-8BD9-38F2543A44C2}" type="pres">
      <dgm:prSet presAssocID="{1BF02257-A6AA-F743-B32B-F1632C01A26A}" presName="Name0" presStyleCnt="0">
        <dgm:presLayoutVars>
          <dgm:chPref val="3"/>
          <dgm:dir/>
          <dgm:animLvl val="lvl"/>
          <dgm:resizeHandles/>
        </dgm:presLayoutVars>
      </dgm:prSet>
      <dgm:spPr/>
      <dgm:t>
        <a:bodyPr/>
        <a:lstStyle/>
        <a:p>
          <a:endParaRPr lang="fr-FR"/>
        </a:p>
      </dgm:t>
    </dgm:pt>
    <dgm:pt modelId="{1E873C2C-B411-E94C-BBF9-9B64720A0701}" type="pres">
      <dgm:prSet presAssocID="{F1F006CC-C787-FA41-BCB4-FF8368809797}" presName="horFlow" presStyleCnt="0"/>
      <dgm:spPr/>
    </dgm:pt>
    <dgm:pt modelId="{D5E87C94-0A0E-774A-8792-AA4740F7DAA9}" type="pres">
      <dgm:prSet presAssocID="{F1F006CC-C787-FA41-BCB4-FF8368809797}" presName="bigChev" presStyleLbl="node1" presStyleIdx="0" presStyleCnt="4" custScaleX="152114"/>
      <dgm:spPr/>
      <dgm:t>
        <a:bodyPr/>
        <a:lstStyle/>
        <a:p>
          <a:endParaRPr lang="fr-FR"/>
        </a:p>
      </dgm:t>
    </dgm:pt>
    <dgm:pt modelId="{E0EFC07F-24AD-8745-AE8D-E85867182E8F}" type="pres">
      <dgm:prSet presAssocID="{1E85E91D-9170-3B4D-B1D4-C31F3EA75358}" presName="parTrans" presStyleCnt="0"/>
      <dgm:spPr/>
    </dgm:pt>
    <dgm:pt modelId="{177F0841-AF82-B143-8822-BE4B2582DEDF}" type="pres">
      <dgm:prSet presAssocID="{8B419329-4F90-134A-82BC-305EA33826BA}" presName="node" presStyleLbl="alignAccFollowNode1" presStyleIdx="0" presStyleCnt="4">
        <dgm:presLayoutVars>
          <dgm:bulletEnabled val="1"/>
        </dgm:presLayoutVars>
      </dgm:prSet>
      <dgm:spPr/>
      <dgm:t>
        <a:bodyPr/>
        <a:lstStyle/>
        <a:p>
          <a:endParaRPr lang="fr-FR"/>
        </a:p>
      </dgm:t>
    </dgm:pt>
    <dgm:pt modelId="{3FBAA47E-4A90-6C48-8C63-333DC7A0D278}" type="pres">
      <dgm:prSet presAssocID="{F1F006CC-C787-FA41-BCB4-FF8368809797}" presName="vSp" presStyleCnt="0"/>
      <dgm:spPr/>
    </dgm:pt>
    <dgm:pt modelId="{13AF9726-862A-F145-A32A-952819AD55B1}" type="pres">
      <dgm:prSet presAssocID="{3730ADCA-4967-F14E-94E0-C3A8DAE868D6}" presName="horFlow" presStyleCnt="0"/>
      <dgm:spPr/>
    </dgm:pt>
    <dgm:pt modelId="{9B8C1C1C-6EE1-2A43-AA7D-DCB71ED84DF4}" type="pres">
      <dgm:prSet presAssocID="{3730ADCA-4967-F14E-94E0-C3A8DAE868D6}" presName="bigChev" presStyleLbl="node1" presStyleIdx="1" presStyleCnt="4" custScaleX="153881"/>
      <dgm:spPr/>
      <dgm:t>
        <a:bodyPr/>
        <a:lstStyle/>
        <a:p>
          <a:endParaRPr lang="fr-FR"/>
        </a:p>
      </dgm:t>
    </dgm:pt>
    <dgm:pt modelId="{833322C5-D8EA-9546-AFC8-17F1FDF391BA}" type="pres">
      <dgm:prSet presAssocID="{58E4CA65-AB80-EF4D-B07B-DFDED07757E7}" presName="parTrans" presStyleCnt="0"/>
      <dgm:spPr/>
    </dgm:pt>
    <dgm:pt modelId="{0C4BE29A-99B1-F547-9FD4-7E2F7CCB35D2}" type="pres">
      <dgm:prSet presAssocID="{F311B203-5DDD-9648-93A2-B81907BABA9F}" presName="node" presStyleLbl="alignAccFollowNode1" presStyleIdx="1" presStyleCnt="4">
        <dgm:presLayoutVars>
          <dgm:bulletEnabled val="1"/>
        </dgm:presLayoutVars>
      </dgm:prSet>
      <dgm:spPr/>
      <dgm:t>
        <a:bodyPr/>
        <a:lstStyle/>
        <a:p>
          <a:endParaRPr lang="fr-FR"/>
        </a:p>
      </dgm:t>
    </dgm:pt>
    <dgm:pt modelId="{513F52E6-10C4-E443-B2A6-0C353A865F7C}" type="pres">
      <dgm:prSet presAssocID="{3730ADCA-4967-F14E-94E0-C3A8DAE868D6}" presName="vSp" presStyleCnt="0"/>
      <dgm:spPr/>
    </dgm:pt>
    <dgm:pt modelId="{9C51265E-4B7E-3840-B5D6-BA6800F3E881}" type="pres">
      <dgm:prSet presAssocID="{8BA7DA2B-3D57-B045-9811-C510720213DF}" presName="horFlow" presStyleCnt="0"/>
      <dgm:spPr/>
    </dgm:pt>
    <dgm:pt modelId="{2369DBA4-5205-9041-B3F8-527CB54CCBBB}" type="pres">
      <dgm:prSet presAssocID="{8BA7DA2B-3D57-B045-9811-C510720213DF}" presName="bigChev" presStyleLbl="node1" presStyleIdx="2" presStyleCnt="4" custScaleX="151888"/>
      <dgm:spPr/>
      <dgm:t>
        <a:bodyPr/>
        <a:lstStyle/>
        <a:p>
          <a:endParaRPr lang="fr-FR"/>
        </a:p>
      </dgm:t>
    </dgm:pt>
    <dgm:pt modelId="{63907D14-040D-A54C-A9D0-042A1FE45D00}" type="pres">
      <dgm:prSet presAssocID="{9E1C9A8C-E166-1544-B866-FA902CFC830A}" presName="parTrans" presStyleCnt="0"/>
      <dgm:spPr/>
    </dgm:pt>
    <dgm:pt modelId="{AF1E7201-042E-584B-B6A3-DECB35E28B73}" type="pres">
      <dgm:prSet presAssocID="{12F5D559-1805-744D-ADB3-F9900BF9266B}" presName="node" presStyleLbl="alignAccFollowNode1" presStyleIdx="2" presStyleCnt="4">
        <dgm:presLayoutVars>
          <dgm:bulletEnabled val="1"/>
        </dgm:presLayoutVars>
      </dgm:prSet>
      <dgm:spPr/>
      <dgm:t>
        <a:bodyPr/>
        <a:lstStyle/>
        <a:p>
          <a:endParaRPr lang="fr-FR"/>
        </a:p>
      </dgm:t>
    </dgm:pt>
    <dgm:pt modelId="{A8D4C4E4-20AA-8A4C-98C7-EF0BE0ACAA5B}" type="pres">
      <dgm:prSet presAssocID="{8BA7DA2B-3D57-B045-9811-C510720213DF}" presName="vSp" presStyleCnt="0"/>
      <dgm:spPr/>
    </dgm:pt>
    <dgm:pt modelId="{7027B096-7361-1545-88B0-95777A1113A9}" type="pres">
      <dgm:prSet presAssocID="{CA2F3561-52B1-2044-A8B1-CCA0E23F2D0A}" presName="horFlow" presStyleCnt="0"/>
      <dgm:spPr/>
    </dgm:pt>
    <dgm:pt modelId="{63481B41-B1F8-8342-8664-0EDC9F157826}" type="pres">
      <dgm:prSet presAssocID="{CA2F3561-52B1-2044-A8B1-CCA0E23F2D0A}" presName="bigChev" presStyleLbl="node1" presStyleIdx="3" presStyleCnt="4" custScaleX="147413"/>
      <dgm:spPr/>
      <dgm:t>
        <a:bodyPr/>
        <a:lstStyle/>
        <a:p>
          <a:endParaRPr lang="fr-FR"/>
        </a:p>
      </dgm:t>
    </dgm:pt>
    <dgm:pt modelId="{6ED9C60B-3D43-7646-B79D-916C5063F184}" type="pres">
      <dgm:prSet presAssocID="{E6308105-8B8B-7947-B54E-24BA7A54B2F6}" presName="parTrans" presStyleCnt="0"/>
      <dgm:spPr/>
    </dgm:pt>
    <dgm:pt modelId="{512EC441-36E7-BE46-B637-A6E59FA401F7}" type="pres">
      <dgm:prSet presAssocID="{3096BCC1-0B5D-7146-8832-7C73BF1F28F5}" presName="node" presStyleLbl="alignAccFollowNode1" presStyleIdx="3" presStyleCnt="4">
        <dgm:presLayoutVars>
          <dgm:bulletEnabled val="1"/>
        </dgm:presLayoutVars>
      </dgm:prSet>
      <dgm:spPr/>
      <dgm:t>
        <a:bodyPr/>
        <a:lstStyle/>
        <a:p>
          <a:endParaRPr lang="fr-FR"/>
        </a:p>
      </dgm:t>
    </dgm:pt>
  </dgm:ptLst>
  <dgm:cxnLst>
    <dgm:cxn modelId="{93E0CA00-6EB2-BB42-ABDB-208448C4F854}" type="presOf" srcId="{3096BCC1-0B5D-7146-8832-7C73BF1F28F5}" destId="{512EC441-36E7-BE46-B637-A6E59FA401F7}" srcOrd="0" destOrd="0" presId="urn:microsoft.com/office/officeart/2005/8/layout/lProcess3"/>
    <dgm:cxn modelId="{EA5358AD-68C5-EE49-9020-3A53DB93FF49}" srcId="{3730ADCA-4967-F14E-94E0-C3A8DAE868D6}" destId="{F311B203-5DDD-9648-93A2-B81907BABA9F}" srcOrd="0" destOrd="0" parTransId="{58E4CA65-AB80-EF4D-B07B-DFDED07757E7}" sibTransId="{F51B1D37-00BC-6A4D-9989-1FFFC4A14130}"/>
    <dgm:cxn modelId="{84F33873-50C3-0144-884D-EBBB3238FA3D}" srcId="{CA2F3561-52B1-2044-A8B1-CCA0E23F2D0A}" destId="{3096BCC1-0B5D-7146-8832-7C73BF1F28F5}" srcOrd="0" destOrd="0" parTransId="{E6308105-8B8B-7947-B54E-24BA7A54B2F6}" sibTransId="{1698C569-35A9-0942-8171-D350D96B6EAE}"/>
    <dgm:cxn modelId="{FE8CE3AC-C254-8A45-B05C-CE5F3EC69BFD}" type="presOf" srcId="{8B419329-4F90-134A-82BC-305EA33826BA}" destId="{177F0841-AF82-B143-8822-BE4B2582DEDF}" srcOrd="0" destOrd="0" presId="urn:microsoft.com/office/officeart/2005/8/layout/lProcess3"/>
    <dgm:cxn modelId="{BD631B1B-2E38-FE4E-BA49-BFC7E6AAD484}" type="presOf" srcId="{8BA7DA2B-3D57-B045-9811-C510720213DF}" destId="{2369DBA4-5205-9041-B3F8-527CB54CCBBB}" srcOrd="0" destOrd="0" presId="urn:microsoft.com/office/officeart/2005/8/layout/lProcess3"/>
    <dgm:cxn modelId="{5859556B-597E-584C-BC55-2EA8CAEC4932}" type="presOf" srcId="{3730ADCA-4967-F14E-94E0-C3A8DAE868D6}" destId="{9B8C1C1C-6EE1-2A43-AA7D-DCB71ED84DF4}" srcOrd="0" destOrd="0" presId="urn:microsoft.com/office/officeart/2005/8/layout/lProcess3"/>
    <dgm:cxn modelId="{D744B746-5D59-8146-B692-59267B34B16D}" type="presOf" srcId="{12F5D559-1805-744D-ADB3-F9900BF9266B}" destId="{AF1E7201-042E-584B-B6A3-DECB35E28B73}" srcOrd="0" destOrd="0" presId="urn:microsoft.com/office/officeart/2005/8/layout/lProcess3"/>
    <dgm:cxn modelId="{E85834AE-9B10-E147-A7A9-8243E3E4AB83}" srcId="{1BF02257-A6AA-F743-B32B-F1632C01A26A}" destId="{CA2F3561-52B1-2044-A8B1-CCA0E23F2D0A}" srcOrd="3" destOrd="0" parTransId="{3CA7B30A-9B52-3647-A796-616E8D97FA72}" sibTransId="{4F8E28CB-AAD0-AB4D-821F-0E10C68F1F86}"/>
    <dgm:cxn modelId="{8074E4B9-4126-6148-932D-2F812D3E3F2C}" type="presOf" srcId="{F311B203-5DDD-9648-93A2-B81907BABA9F}" destId="{0C4BE29A-99B1-F547-9FD4-7E2F7CCB35D2}" srcOrd="0" destOrd="0" presId="urn:microsoft.com/office/officeart/2005/8/layout/lProcess3"/>
    <dgm:cxn modelId="{B8C9DD17-8424-BD4F-B5A3-3608CA32F3B1}" type="presOf" srcId="{F1F006CC-C787-FA41-BCB4-FF8368809797}" destId="{D5E87C94-0A0E-774A-8792-AA4740F7DAA9}" srcOrd="0" destOrd="0" presId="urn:microsoft.com/office/officeart/2005/8/layout/lProcess3"/>
    <dgm:cxn modelId="{04E78B6C-B793-4E43-8619-FD3CCF4CB007}" type="presOf" srcId="{CA2F3561-52B1-2044-A8B1-CCA0E23F2D0A}" destId="{63481B41-B1F8-8342-8664-0EDC9F157826}" srcOrd="0" destOrd="0" presId="urn:microsoft.com/office/officeart/2005/8/layout/lProcess3"/>
    <dgm:cxn modelId="{FC119C93-8FB0-604F-9003-B1C22C57489F}" srcId="{F1F006CC-C787-FA41-BCB4-FF8368809797}" destId="{8B419329-4F90-134A-82BC-305EA33826BA}" srcOrd="0" destOrd="0" parTransId="{1E85E91D-9170-3B4D-B1D4-C31F3EA75358}" sibTransId="{C400C88A-8776-914D-9A35-0387CEE9A5C6}"/>
    <dgm:cxn modelId="{A913C097-73BC-1A45-AD36-DBFAD14DDEEC}" srcId="{1BF02257-A6AA-F743-B32B-F1632C01A26A}" destId="{8BA7DA2B-3D57-B045-9811-C510720213DF}" srcOrd="2" destOrd="0" parTransId="{94FEB53D-9A5D-4744-8AD0-10B5FE8CC685}" sibTransId="{0D0DA76B-A7F6-3C4F-BEDA-3AF502E6C2CC}"/>
    <dgm:cxn modelId="{D03D6AD1-7984-8343-B1BC-D3D383B3B788}" srcId="{8BA7DA2B-3D57-B045-9811-C510720213DF}" destId="{12F5D559-1805-744D-ADB3-F9900BF9266B}" srcOrd="0" destOrd="0" parTransId="{9E1C9A8C-E166-1544-B866-FA902CFC830A}" sibTransId="{FA114CA9-B8EB-BB4B-8FA9-F31D5776C4EA}"/>
    <dgm:cxn modelId="{9927D720-5D97-B14F-B59A-CB1BAD7360A9}" type="presOf" srcId="{1BF02257-A6AA-F743-B32B-F1632C01A26A}" destId="{2AF0D7E8-BFFE-3043-8BD9-38F2543A44C2}" srcOrd="0" destOrd="0" presId="urn:microsoft.com/office/officeart/2005/8/layout/lProcess3"/>
    <dgm:cxn modelId="{1E51241C-9637-AE43-BAB6-CC2099EF5AC7}" srcId="{1BF02257-A6AA-F743-B32B-F1632C01A26A}" destId="{3730ADCA-4967-F14E-94E0-C3A8DAE868D6}" srcOrd="1" destOrd="0" parTransId="{9EA82B01-EEDE-A24D-9D54-E6F6BB8E4C59}" sibTransId="{1CF34DC8-0813-9E46-96FF-B78E79BD4C86}"/>
    <dgm:cxn modelId="{0A9B33CE-BC45-624A-A913-386D3CA15EE0}" srcId="{1BF02257-A6AA-F743-B32B-F1632C01A26A}" destId="{F1F006CC-C787-FA41-BCB4-FF8368809797}" srcOrd="0" destOrd="0" parTransId="{F4CB21D8-B7E3-FD4E-8F1F-AFCE423FCDFF}" sibTransId="{C8A9BD12-E0F2-1C4C-AA0F-CC89A38D952F}"/>
    <dgm:cxn modelId="{D9DA39B4-AA9B-9D4A-9394-5A2EA3C5B5A5}" type="presParOf" srcId="{2AF0D7E8-BFFE-3043-8BD9-38F2543A44C2}" destId="{1E873C2C-B411-E94C-BBF9-9B64720A0701}" srcOrd="0" destOrd="0" presId="urn:microsoft.com/office/officeart/2005/8/layout/lProcess3"/>
    <dgm:cxn modelId="{4251A78F-0967-F84D-B6BB-2F03B0321657}" type="presParOf" srcId="{1E873C2C-B411-E94C-BBF9-9B64720A0701}" destId="{D5E87C94-0A0E-774A-8792-AA4740F7DAA9}" srcOrd="0" destOrd="0" presId="urn:microsoft.com/office/officeart/2005/8/layout/lProcess3"/>
    <dgm:cxn modelId="{8C39F910-2FA8-9F4C-B452-086DD50CF7A1}" type="presParOf" srcId="{1E873C2C-B411-E94C-BBF9-9B64720A0701}" destId="{E0EFC07F-24AD-8745-AE8D-E85867182E8F}" srcOrd="1" destOrd="0" presId="urn:microsoft.com/office/officeart/2005/8/layout/lProcess3"/>
    <dgm:cxn modelId="{2304413E-64FE-874F-BCFC-C34757509B31}" type="presParOf" srcId="{1E873C2C-B411-E94C-BBF9-9B64720A0701}" destId="{177F0841-AF82-B143-8822-BE4B2582DEDF}" srcOrd="2" destOrd="0" presId="urn:microsoft.com/office/officeart/2005/8/layout/lProcess3"/>
    <dgm:cxn modelId="{EB820D9F-4FF6-6D42-9926-05C1A67D5FDE}" type="presParOf" srcId="{2AF0D7E8-BFFE-3043-8BD9-38F2543A44C2}" destId="{3FBAA47E-4A90-6C48-8C63-333DC7A0D278}" srcOrd="1" destOrd="0" presId="urn:microsoft.com/office/officeart/2005/8/layout/lProcess3"/>
    <dgm:cxn modelId="{F4DA9E88-AA58-3F4F-BAB7-A44866C27C8B}" type="presParOf" srcId="{2AF0D7E8-BFFE-3043-8BD9-38F2543A44C2}" destId="{13AF9726-862A-F145-A32A-952819AD55B1}" srcOrd="2" destOrd="0" presId="urn:microsoft.com/office/officeart/2005/8/layout/lProcess3"/>
    <dgm:cxn modelId="{3724499C-8573-FB4A-A9AB-C4932FC8A94C}" type="presParOf" srcId="{13AF9726-862A-F145-A32A-952819AD55B1}" destId="{9B8C1C1C-6EE1-2A43-AA7D-DCB71ED84DF4}" srcOrd="0" destOrd="0" presId="urn:microsoft.com/office/officeart/2005/8/layout/lProcess3"/>
    <dgm:cxn modelId="{94BC1C62-0B64-9241-85CA-469EB52AAE19}" type="presParOf" srcId="{13AF9726-862A-F145-A32A-952819AD55B1}" destId="{833322C5-D8EA-9546-AFC8-17F1FDF391BA}" srcOrd="1" destOrd="0" presId="urn:microsoft.com/office/officeart/2005/8/layout/lProcess3"/>
    <dgm:cxn modelId="{6FCF8257-D68B-EF48-9D85-81E063BD2452}" type="presParOf" srcId="{13AF9726-862A-F145-A32A-952819AD55B1}" destId="{0C4BE29A-99B1-F547-9FD4-7E2F7CCB35D2}" srcOrd="2" destOrd="0" presId="urn:microsoft.com/office/officeart/2005/8/layout/lProcess3"/>
    <dgm:cxn modelId="{DC586073-BAC7-DB4A-9ECD-23FDB7B8F11B}" type="presParOf" srcId="{2AF0D7E8-BFFE-3043-8BD9-38F2543A44C2}" destId="{513F52E6-10C4-E443-B2A6-0C353A865F7C}" srcOrd="3" destOrd="0" presId="urn:microsoft.com/office/officeart/2005/8/layout/lProcess3"/>
    <dgm:cxn modelId="{650D3F80-AB2C-7C4C-85A3-49D686040396}" type="presParOf" srcId="{2AF0D7E8-BFFE-3043-8BD9-38F2543A44C2}" destId="{9C51265E-4B7E-3840-B5D6-BA6800F3E881}" srcOrd="4" destOrd="0" presId="urn:microsoft.com/office/officeart/2005/8/layout/lProcess3"/>
    <dgm:cxn modelId="{2FC69344-BD06-6945-A960-24631E4F4A16}" type="presParOf" srcId="{9C51265E-4B7E-3840-B5D6-BA6800F3E881}" destId="{2369DBA4-5205-9041-B3F8-527CB54CCBBB}" srcOrd="0" destOrd="0" presId="urn:microsoft.com/office/officeart/2005/8/layout/lProcess3"/>
    <dgm:cxn modelId="{CA5357F8-7A03-EF43-AB44-12486682C4F4}" type="presParOf" srcId="{9C51265E-4B7E-3840-B5D6-BA6800F3E881}" destId="{63907D14-040D-A54C-A9D0-042A1FE45D00}" srcOrd="1" destOrd="0" presId="urn:microsoft.com/office/officeart/2005/8/layout/lProcess3"/>
    <dgm:cxn modelId="{9A23A09A-2FB2-B34C-B1A7-4E77BDD9A330}" type="presParOf" srcId="{9C51265E-4B7E-3840-B5D6-BA6800F3E881}" destId="{AF1E7201-042E-584B-B6A3-DECB35E28B73}" srcOrd="2" destOrd="0" presId="urn:microsoft.com/office/officeart/2005/8/layout/lProcess3"/>
    <dgm:cxn modelId="{48FEE644-E542-0C4F-A87A-9A4F85C79F4F}" type="presParOf" srcId="{2AF0D7E8-BFFE-3043-8BD9-38F2543A44C2}" destId="{A8D4C4E4-20AA-8A4C-98C7-EF0BE0ACAA5B}" srcOrd="5" destOrd="0" presId="urn:microsoft.com/office/officeart/2005/8/layout/lProcess3"/>
    <dgm:cxn modelId="{2F6678E1-1296-6B49-AC28-5BA1CC50F6FC}" type="presParOf" srcId="{2AF0D7E8-BFFE-3043-8BD9-38F2543A44C2}" destId="{7027B096-7361-1545-88B0-95777A1113A9}" srcOrd="6" destOrd="0" presId="urn:microsoft.com/office/officeart/2005/8/layout/lProcess3"/>
    <dgm:cxn modelId="{6E9DB57E-0D84-E442-A2A2-3AF3BD78E02B}" type="presParOf" srcId="{7027B096-7361-1545-88B0-95777A1113A9}" destId="{63481B41-B1F8-8342-8664-0EDC9F157826}" srcOrd="0" destOrd="0" presId="urn:microsoft.com/office/officeart/2005/8/layout/lProcess3"/>
    <dgm:cxn modelId="{22C44424-9A61-F142-9CC0-218C0A5CE1C3}" type="presParOf" srcId="{7027B096-7361-1545-88B0-95777A1113A9}" destId="{6ED9C60B-3D43-7646-B79D-916C5063F184}" srcOrd="1" destOrd="0" presId="urn:microsoft.com/office/officeart/2005/8/layout/lProcess3"/>
    <dgm:cxn modelId="{94C416BB-2E45-EE43-8818-DF8EC89CAFE4}" type="presParOf" srcId="{7027B096-7361-1545-88B0-95777A1113A9}" destId="{512EC441-36E7-BE46-B637-A6E59FA401F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329714-9F3F-624C-A2B6-21CE3A085282}" type="doc">
      <dgm:prSet loTypeId="urn:microsoft.com/office/officeart/2005/8/layout/pyramid2" loCatId="pyramid" qsTypeId="urn:microsoft.com/office/officeart/2005/8/quickstyle/3d2" qsCatId="3D" csTypeId="urn:microsoft.com/office/officeart/2005/8/colors/accent4_1" csCatId="accent4"/>
      <dgm:spPr/>
      <dgm:t>
        <a:bodyPr/>
        <a:lstStyle/>
        <a:p>
          <a:endParaRPr lang="fr-FR"/>
        </a:p>
      </dgm:t>
    </dgm:pt>
    <dgm:pt modelId="{B4CFFCAD-0EE7-C04F-AE7A-F41B700CB8FD}">
      <dgm:prSet/>
      <dgm:spPr/>
      <dgm:t>
        <a:bodyPr/>
        <a:lstStyle/>
        <a:p>
          <a:r>
            <a:rPr lang="fr-FR"/>
            <a:t>Un corps sain et un esprit flexible</a:t>
          </a:r>
        </a:p>
      </dgm:t>
    </dgm:pt>
    <dgm:pt modelId="{AC799DF2-7673-144C-AD30-FA93185AE9C9}" type="parTrans" cxnId="{A9143732-D347-B340-825D-05E0329CF3E6}">
      <dgm:prSet/>
      <dgm:spPr/>
      <dgm:t>
        <a:bodyPr/>
        <a:lstStyle/>
        <a:p>
          <a:endParaRPr lang="fr-FR"/>
        </a:p>
      </dgm:t>
    </dgm:pt>
    <dgm:pt modelId="{E3FB3A35-BC6B-5940-AB5D-409915BB0018}" type="sibTrans" cxnId="{A9143732-D347-B340-825D-05E0329CF3E6}">
      <dgm:prSet/>
      <dgm:spPr/>
      <dgm:t>
        <a:bodyPr/>
        <a:lstStyle/>
        <a:p>
          <a:endParaRPr lang="fr-FR"/>
        </a:p>
      </dgm:t>
    </dgm:pt>
    <dgm:pt modelId="{D85A71D5-E602-E048-A56B-2B1F37A6690C}">
      <dgm:prSet/>
      <dgm:spPr/>
      <dgm:t>
        <a:bodyPr/>
        <a:lstStyle/>
        <a:p>
          <a:r>
            <a:rPr lang="fr-FR"/>
            <a:t>La douleur est utile</a:t>
          </a:r>
        </a:p>
      </dgm:t>
    </dgm:pt>
    <dgm:pt modelId="{143E1912-0D7E-9C4B-A0BA-6C10F552A148}" type="parTrans" cxnId="{0A02B907-4755-6D45-AADC-94EE8C117EAA}">
      <dgm:prSet/>
      <dgm:spPr/>
      <dgm:t>
        <a:bodyPr/>
        <a:lstStyle/>
        <a:p>
          <a:endParaRPr lang="fr-FR"/>
        </a:p>
      </dgm:t>
    </dgm:pt>
    <dgm:pt modelId="{DCCBF2A8-2E97-E848-A579-36C4774540A2}" type="sibTrans" cxnId="{0A02B907-4755-6D45-AADC-94EE8C117EAA}">
      <dgm:prSet/>
      <dgm:spPr/>
      <dgm:t>
        <a:bodyPr/>
        <a:lstStyle/>
        <a:p>
          <a:endParaRPr lang="fr-FR"/>
        </a:p>
      </dgm:t>
    </dgm:pt>
    <dgm:pt modelId="{FAFC12AF-1CBD-884F-B72D-1D6B7FEF72FA}">
      <dgm:prSet/>
      <dgm:spPr/>
      <dgm:t>
        <a:bodyPr/>
        <a:lstStyle/>
        <a:p>
          <a:r>
            <a:rPr lang="fr-FR"/>
            <a:t>C’est une production du cerveau qui fait toujours pour le mieux avec ce qu’il a</a:t>
          </a:r>
        </a:p>
      </dgm:t>
    </dgm:pt>
    <dgm:pt modelId="{F72A88EA-FF47-BD40-AF09-0DA08F94684F}" type="parTrans" cxnId="{7576307C-775B-934B-B6CA-E02689513A58}">
      <dgm:prSet/>
      <dgm:spPr/>
      <dgm:t>
        <a:bodyPr/>
        <a:lstStyle/>
        <a:p>
          <a:endParaRPr lang="fr-FR"/>
        </a:p>
      </dgm:t>
    </dgm:pt>
    <dgm:pt modelId="{4DED988F-2846-9B45-9D3F-F80BCD2598FD}" type="sibTrans" cxnId="{7576307C-775B-934B-B6CA-E02689513A58}">
      <dgm:prSet/>
      <dgm:spPr/>
      <dgm:t>
        <a:bodyPr/>
        <a:lstStyle/>
        <a:p>
          <a:endParaRPr lang="fr-FR"/>
        </a:p>
      </dgm:t>
    </dgm:pt>
    <dgm:pt modelId="{ABC3A872-D97B-5849-997F-DD3974FCF769}" type="pres">
      <dgm:prSet presAssocID="{E0329714-9F3F-624C-A2B6-21CE3A085282}" presName="compositeShape" presStyleCnt="0">
        <dgm:presLayoutVars>
          <dgm:dir/>
          <dgm:resizeHandles/>
        </dgm:presLayoutVars>
      </dgm:prSet>
      <dgm:spPr/>
      <dgm:t>
        <a:bodyPr/>
        <a:lstStyle/>
        <a:p>
          <a:endParaRPr lang="fr-FR"/>
        </a:p>
      </dgm:t>
    </dgm:pt>
    <dgm:pt modelId="{741900FB-B326-2D49-8032-3D20DB606CA6}" type="pres">
      <dgm:prSet presAssocID="{E0329714-9F3F-624C-A2B6-21CE3A085282}" presName="pyramid" presStyleLbl="node1" presStyleIdx="0" presStyleCnt="1"/>
      <dgm:spPr/>
    </dgm:pt>
    <dgm:pt modelId="{948FAE7D-9FC2-4F44-9C41-23DEA1DDE0BC}" type="pres">
      <dgm:prSet presAssocID="{E0329714-9F3F-624C-A2B6-21CE3A085282}" presName="theList" presStyleCnt="0"/>
      <dgm:spPr/>
    </dgm:pt>
    <dgm:pt modelId="{4CEB1E9D-1D50-BE45-8CD5-7BCE56CF2B06}" type="pres">
      <dgm:prSet presAssocID="{B4CFFCAD-0EE7-C04F-AE7A-F41B700CB8FD}" presName="aNode" presStyleLbl="fgAcc1" presStyleIdx="0" presStyleCnt="3">
        <dgm:presLayoutVars>
          <dgm:bulletEnabled val="1"/>
        </dgm:presLayoutVars>
      </dgm:prSet>
      <dgm:spPr/>
      <dgm:t>
        <a:bodyPr/>
        <a:lstStyle/>
        <a:p>
          <a:endParaRPr lang="fr-FR"/>
        </a:p>
      </dgm:t>
    </dgm:pt>
    <dgm:pt modelId="{32848DAB-D906-8542-B550-CB001B18CBC7}" type="pres">
      <dgm:prSet presAssocID="{B4CFFCAD-0EE7-C04F-AE7A-F41B700CB8FD}" presName="aSpace" presStyleCnt="0"/>
      <dgm:spPr/>
    </dgm:pt>
    <dgm:pt modelId="{628527EC-7792-CA40-BA04-7282AD2405EE}" type="pres">
      <dgm:prSet presAssocID="{D85A71D5-E602-E048-A56B-2B1F37A6690C}" presName="aNode" presStyleLbl="fgAcc1" presStyleIdx="1" presStyleCnt="3">
        <dgm:presLayoutVars>
          <dgm:bulletEnabled val="1"/>
        </dgm:presLayoutVars>
      </dgm:prSet>
      <dgm:spPr/>
      <dgm:t>
        <a:bodyPr/>
        <a:lstStyle/>
        <a:p>
          <a:endParaRPr lang="fr-FR"/>
        </a:p>
      </dgm:t>
    </dgm:pt>
    <dgm:pt modelId="{22DB4576-0EEE-4644-A492-242B97E48AAA}" type="pres">
      <dgm:prSet presAssocID="{D85A71D5-E602-E048-A56B-2B1F37A6690C}" presName="aSpace" presStyleCnt="0"/>
      <dgm:spPr/>
    </dgm:pt>
    <dgm:pt modelId="{8DE28E21-4F7B-3747-BE4E-565991990ADD}" type="pres">
      <dgm:prSet presAssocID="{FAFC12AF-1CBD-884F-B72D-1D6B7FEF72FA}" presName="aNode" presStyleLbl="fgAcc1" presStyleIdx="2" presStyleCnt="3">
        <dgm:presLayoutVars>
          <dgm:bulletEnabled val="1"/>
        </dgm:presLayoutVars>
      </dgm:prSet>
      <dgm:spPr/>
      <dgm:t>
        <a:bodyPr/>
        <a:lstStyle/>
        <a:p>
          <a:endParaRPr lang="fr-FR"/>
        </a:p>
      </dgm:t>
    </dgm:pt>
    <dgm:pt modelId="{6AC54B58-46C5-F140-AFE1-8DB649D806D1}" type="pres">
      <dgm:prSet presAssocID="{FAFC12AF-1CBD-884F-B72D-1D6B7FEF72FA}" presName="aSpace" presStyleCnt="0"/>
      <dgm:spPr/>
    </dgm:pt>
  </dgm:ptLst>
  <dgm:cxnLst>
    <dgm:cxn modelId="{A9143732-D347-B340-825D-05E0329CF3E6}" srcId="{E0329714-9F3F-624C-A2B6-21CE3A085282}" destId="{B4CFFCAD-0EE7-C04F-AE7A-F41B700CB8FD}" srcOrd="0" destOrd="0" parTransId="{AC799DF2-7673-144C-AD30-FA93185AE9C9}" sibTransId="{E3FB3A35-BC6B-5940-AB5D-409915BB0018}"/>
    <dgm:cxn modelId="{5008DB19-9F94-614B-BC1F-FB29BDE5E520}" type="presOf" srcId="{FAFC12AF-1CBD-884F-B72D-1D6B7FEF72FA}" destId="{8DE28E21-4F7B-3747-BE4E-565991990ADD}" srcOrd="0" destOrd="0" presId="urn:microsoft.com/office/officeart/2005/8/layout/pyramid2"/>
    <dgm:cxn modelId="{FA62970F-1924-D346-B158-2CF15613DE8D}" type="presOf" srcId="{B4CFFCAD-0EE7-C04F-AE7A-F41B700CB8FD}" destId="{4CEB1E9D-1D50-BE45-8CD5-7BCE56CF2B06}" srcOrd="0" destOrd="0" presId="urn:microsoft.com/office/officeart/2005/8/layout/pyramid2"/>
    <dgm:cxn modelId="{7576307C-775B-934B-B6CA-E02689513A58}" srcId="{E0329714-9F3F-624C-A2B6-21CE3A085282}" destId="{FAFC12AF-1CBD-884F-B72D-1D6B7FEF72FA}" srcOrd="2" destOrd="0" parTransId="{F72A88EA-FF47-BD40-AF09-0DA08F94684F}" sibTransId="{4DED988F-2846-9B45-9D3F-F80BCD2598FD}"/>
    <dgm:cxn modelId="{9F88CD8E-6D83-644F-8450-EB4FD3EC44AF}" type="presOf" srcId="{D85A71D5-E602-E048-A56B-2B1F37A6690C}" destId="{628527EC-7792-CA40-BA04-7282AD2405EE}" srcOrd="0" destOrd="0" presId="urn:microsoft.com/office/officeart/2005/8/layout/pyramid2"/>
    <dgm:cxn modelId="{7B72C4A2-5045-9940-A41C-D4F00F794500}" type="presOf" srcId="{E0329714-9F3F-624C-A2B6-21CE3A085282}" destId="{ABC3A872-D97B-5849-997F-DD3974FCF769}" srcOrd="0" destOrd="0" presId="urn:microsoft.com/office/officeart/2005/8/layout/pyramid2"/>
    <dgm:cxn modelId="{0A02B907-4755-6D45-AADC-94EE8C117EAA}" srcId="{E0329714-9F3F-624C-A2B6-21CE3A085282}" destId="{D85A71D5-E602-E048-A56B-2B1F37A6690C}" srcOrd="1" destOrd="0" parTransId="{143E1912-0D7E-9C4B-A0BA-6C10F552A148}" sibTransId="{DCCBF2A8-2E97-E848-A579-36C4774540A2}"/>
    <dgm:cxn modelId="{C1385982-3740-8A4E-8FFF-687303CE9982}" type="presParOf" srcId="{ABC3A872-D97B-5849-997F-DD3974FCF769}" destId="{741900FB-B326-2D49-8032-3D20DB606CA6}" srcOrd="0" destOrd="0" presId="urn:microsoft.com/office/officeart/2005/8/layout/pyramid2"/>
    <dgm:cxn modelId="{2567CE8F-2D53-D144-B093-303477CB5DBC}" type="presParOf" srcId="{ABC3A872-D97B-5849-997F-DD3974FCF769}" destId="{948FAE7D-9FC2-4F44-9C41-23DEA1DDE0BC}" srcOrd="1" destOrd="0" presId="urn:microsoft.com/office/officeart/2005/8/layout/pyramid2"/>
    <dgm:cxn modelId="{1A35221C-E3A0-0C4A-A3F8-FD31B9A703CF}" type="presParOf" srcId="{948FAE7D-9FC2-4F44-9C41-23DEA1DDE0BC}" destId="{4CEB1E9D-1D50-BE45-8CD5-7BCE56CF2B06}" srcOrd="0" destOrd="0" presId="urn:microsoft.com/office/officeart/2005/8/layout/pyramid2"/>
    <dgm:cxn modelId="{629DF914-C57C-2F40-8205-179AA4A554CE}" type="presParOf" srcId="{948FAE7D-9FC2-4F44-9C41-23DEA1DDE0BC}" destId="{32848DAB-D906-8542-B550-CB001B18CBC7}" srcOrd="1" destOrd="0" presId="urn:microsoft.com/office/officeart/2005/8/layout/pyramid2"/>
    <dgm:cxn modelId="{28ACB2FC-3912-E345-A79D-38D407A012FE}" type="presParOf" srcId="{948FAE7D-9FC2-4F44-9C41-23DEA1DDE0BC}" destId="{628527EC-7792-CA40-BA04-7282AD2405EE}" srcOrd="2" destOrd="0" presId="urn:microsoft.com/office/officeart/2005/8/layout/pyramid2"/>
    <dgm:cxn modelId="{9EC4767E-8A36-EB4D-AD5D-137907C46957}" type="presParOf" srcId="{948FAE7D-9FC2-4F44-9C41-23DEA1DDE0BC}" destId="{22DB4576-0EEE-4644-A492-242B97E48AAA}" srcOrd="3" destOrd="0" presId="urn:microsoft.com/office/officeart/2005/8/layout/pyramid2"/>
    <dgm:cxn modelId="{11AF6DBC-A555-BD42-B38C-447C6E0F3F06}" type="presParOf" srcId="{948FAE7D-9FC2-4F44-9C41-23DEA1DDE0BC}" destId="{8DE28E21-4F7B-3747-BE4E-565991990ADD}" srcOrd="4" destOrd="0" presId="urn:microsoft.com/office/officeart/2005/8/layout/pyramid2"/>
    <dgm:cxn modelId="{FC1FA2AF-4E3D-7F44-B9D2-D35DCEAB4E84}" type="presParOf" srcId="{948FAE7D-9FC2-4F44-9C41-23DEA1DDE0BC}" destId="{6AC54B58-46C5-F140-AFE1-8DB649D806D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A15743-6256-2F46-BDB9-C600FA46E2A0}" type="doc">
      <dgm:prSet loTypeId="urn:microsoft.com/office/officeart/2005/8/layout/venn1" loCatId="" qsTypeId="urn:microsoft.com/office/officeart/2005/8/quickstyle/simple1" qsCatId="simple" csTypeId="urn:microsoft.com/office/officeart/2005/8/colors/colorful5" csCatId="colorful" phldr="1"/>
      <dgm:spPr/>
    </dgm:pt>
    <dgm:pt modelId="{C4BDB5E9-F184-D14E-8D4B-C2A85163BBAE}">
      <dgm:prSet phldrT="[Texte]" custT="1"/>
      <dgm:spPr/>
      <dgm:t>
        <a:bodyPr/>
        <a:lstStyle/>
        <a:p>
          <a:r>
            <a:rPr lang="fr-FR" sz="2400" dirty="0"/>
            <a:t>Biomédical</a:t>
          </a:r>
        </a:p>
      </dgm:t>
    </dgm:pt>
    <dgm:pt modelId="{C522113C-3F53-784C-8A14-1C225522AD43}" type="parTrans" cxnId="{333DE588-FDE7-E040-8C79-C38935C76C37}">
      <dgm:prSet/>
      <dgm:spPr/>
      <dgm:t>
        <a:bodyPr/>
        <a:lstStyle/>
        <a:p>
          <a:endParaRPr lang="fr-FR" sz="2800"/>
        </a:p>
      </dgm:t>
    </dgm:pt>
    <dgm:pt modelId="{89FD2647-A076-CC4C-984F-921607C3B90F}" type="sibTrans" cxnId="{333DE588-FDE7-E040-8C79-C38935C76C37}">
      <dgm:prSet/>
      <dgm:spPr/>
      <dgm:t>
        <a:bodyPr/>
        <a:lstStyle/>
        <a:p>
          <a:endParaRPr lang="fr-FR" sz="2800"/>
        </a:p>
      </dgm:t>
    </dgm:pt>
    <dgm:pt modelId="{8029D5EE-07D2-E84A-A81A-10FA82E874F6}">
      <dgm:prSet phldrT="[Texte]" custT="1"/>
      <dgm:spPr/>
      <dgm:t>
        <a:bodyPr/>
        <a:lstStyle/>
        <a:p>
          <a:r>
            <a:rPr lang="fr-FR" sz="2400" dirty="0"/>
            <a:t>Psycho</a:t>
          </a:r>
        </a:p>
      </dgm:t>
    </dgm:pt>
    <dgm:pt modelId="{EBFE052D-2E0C-6C42-B013-A0579DB489B0}" type="parTrans" cxnId="{791666D3-F0A8-8B43-A319-048519D762DF}">
      <dgm:prSet/>
      <dgm:spPr/>
      <dgm:t>
        <a:bodyPr/>
        <a:lstStyle/>
        <a:p>
          <a:endParaRPr lang="fr-FR" sz="2800"/>
        </a:p>
      </dgm:t>
    </dgm:pt>
    <dgm:pt modelId="{1C28EAE4-D6DF-9F42-83B3-67ED24B54867}" type="sibTrans" cxnId="{791666D3-F0A8-8B43-A319-048519D762DF}">
      <dgm:prSet/>
      <dgm:spPr/>
      <dgm:t>
        <a:bodyPr/>
        <a:lstStyle/>
        <a:p>
          <a:endParaRPr lang="fr-FR" sz="2800"/>
        </a:p>
      </dgm:t>
    </dgm:pt>
    <dgm:pt modelId="{3073DA44-6343-D141-A7B0-B057BF326A21}">
      <dgm:prSet phldrT="[Texte]" custT="1"/>
      <dgm:spPr/>
      <dgm:t>
        <a:bodyPr/>
        <a:lstStyle/>
        <a:p>
          <a:r>
            <a:rPr lang="fr-FR" sz="2400" dirty="0"/>
            <a:t>Social</a:t>
          </a:r>
        </a:p>
      </dgm:t>
    </dgm:pt>
    <dgm:pt modelId="{65DFD995-9B5F-8042-8393-7E147E861C50}" type="parTrans" cxnId="{E9CC2C39-1B45-0243-A14D-9BE6326683A9}">
      <dgm:prSet/>
      <dgm:spPr/>
      <dgm:t>
        <a:bodyPr/>
        <a:lstStyle/>
        <a:p>
          <a:endParaRPr lang="fr-FR" sz="2800"/>
        </a:p>
      </dgm:t>
    </dgm:pt>
    <dgm:pt modelId="{81F5DCD8-AF9F-174E-BB5A-EFA823340AF4}" type="sibTrans" cxnId="{E9CC2C39-1B45-0243-A14D-9BE6326683A9}">
      <dgm:prSet/>
      <dgm:spPr/>
      <dgm:t>
        <a:bodyPr/>
        <a:lstStyle/>
        <a:p>
          <a:endParaRPr lang="fr-FR" sz="2800"/>
        </a:p>
      </dgm:t>
    </dgm:pt>
    <dgm:pt modelId="{9F2DAF80-6139-F94F-B80A-439DA94B7F9E}" type="pres">
      <dgm:prSet presAssocID="{86A15743-6256-2F46-BDB9-C600FA46E2A0}" presName="compositeShape" presStyleCnt="0">
        <dgm:presLayoutVars>
          <dgm:chMax val="7"/>
          <dgm:dir/>
          <dgm:resizeHandles val="exact"/>
        </dgm:presLayoutVars>
      </dgm:prSet>
      <dgm:spPr/>
    </dgm:pt>
    <dgm:pt modelId="{D5B62554-AA54-744F-A958-BEC12974E124}" type="pres">
      <dgm:prSet presAssocID="{C4BDB5E9-F184-D14E-8D4B-C2A85163BBAE}" presName="circ1" presStyleLbl="vennNode1" presStyleIdx="0" presStyleCnt="3"/>
      <dgm:spPr/>
      <dgm:t>
        <a:bodyPr/>
        <a:lstStyle/>
        <a:p>
          <a:endParaRPr lang="fr-FR"/>
        </a:p>
      </dgm:t>
    </dgm:pt>
    <dgm:pt modelId="{419B1171-4413-E842-8E7D-C1FCA14D02EE}" type="pres">
      <dgm:prSet presAssocID="{C4BDB5E9-F184-D14E-8D4B-C2A85163BBAE}" presName="circ1Tx" presStyleLbl="revTx" presStyleIdx="0" presStyleCnt="0">
        <dgm:presLayoutVars>
          <dgm:chMax val="0"/>
          <dgm:chPref val="0"/>
          <dgm:bulletEnabled val="1"/>
        </dgm:presLayoutVars>
      </dgm:prSet>
      <dgm:spPr/>
      <dgm:t>
        <a:bodyPr/>
        <a:lstStyle/>
        <a:p>
          <a:endParaRPr lang="fr-FR"/>
        </a:p>
      </dgm:t>
    </dgm:pt>
    <dgm:pt modelId="{604C4DE0-6049-964B-91D2-C82D4BBFD852}" type="pres">
      <dgm:prSet presAssocID="{8029D5EE-07D2-E84A-A81A-10FA82E874F6}" presName="circ2" presStyleLbl="vennNode1" presStyleIdx="1" presStyleCnt="3"/>
      <dgm:spPr/>
      <dgm:t>
        <a:bodyPr/>
        <a:lstStyle/>
        <a:p>
          <a:endParaRPr lang="fr-FR"/>
        </a:p>
      </dgm:t>
    </dgm:pt>
    <dgm:pt modelId="{67EEBA47-0381-004E-A4A1-3AA064633E43}" type="pres">
      <dgm:prSet presAssocID="{8029D5EE-07D2-E84A-A81A-10FA82E874F6}" presName="circ2Tx" presStyleLbl="revTx" presStyleIdx="0" presStyleCnt="0">
        <dgm:presLayoutVars>
          <dgm:chMax val="0"/>
          <dgm:chPref val="0"/>
          <dgm:bulletEnabled val="1"/>
        </dgm:presLayoutVars>
      </dgm:prSet>
      <dgm:spPr/>
      <dgm:t>
        <a:bodyPr/>
        <a:lstStyle/>
        <a:p>
          <a:endParaRPr lang="fr-FR"/>
        </a:p>
      </dgm:t>
    </dgm:pt>
    <dgm:pt modelId="{E28DEA8E-20FD-A244-83B3-5C3A7C2BDD57}" type="pres">
      <dgm:prSet presAssocID="{3073DA44-6343-D141-A7B0-B057BF326A21}" presName="circ3" presStyleLbl="vennNode1" presStyleIdx="2" presStyleCnt="3"/>
      <dgm:spPr/>
      <dgm:t>
        <a:bodyPr/>
        <a:lstStyle/>
        <a:p>
          <a:endParaRPr lang="fr-FR"/>
        </a:p>
      </dgm:t>
    </dgm:pt>
    <dgm:pt modelId="{4699AFCF-E432-C140-8C1C-6A135086F922}" type="pres">
      <dgm:prSet presAssocID="{3073DA44-6343-D141-A7B0-B057BF326A21}" presName="circ3Tx" presStyleLbl="revTx" presStyleIdx="0" presStyleCnt="0">
        <dgm:presLayoutVars>
          <dgm:chMax val="0"/>
          <dgm:chPref val="0"/>
          <dgm:bulletEnabled val="1"/>
        </dgm:presLayoutVars>
      </dgm:prSet>
      <dgm:spPr/>
      <dgm:t>
        <a:bodyPr/>
        <a:lstStyle/>
        <a:p>
          <a:endParaRPr lang="fr-FR"/>
        </a:p>
      </dgm:t>
    </dgm:pt>
  </dgm:ptLst>
  <dgm:cxnLst>
    <dgm:cxn modelId="{647206EC-6BF8-2540-BE7A-2C62CD9D4DE6}" type="presOf" srcId="{C4BDB5E9-F184-D14E-8D4B-C2A85163BBAE}" destId="{419B1171-4413-E842-8E7D-C1FCA14D02EE}" srcOrd="1" destOrd="0" presId="urn:microsoft.com/office/officeart/2005/8/layout/venn1"/>
    <dgm:cxn modelId="{A4986237-9288-A143-93CF-9AD274497B25}" type="presOf" srcId="{8029D5EE-07D2-E84A-A81A-10FA82E874F6}" destId="{67EEBA47-0381-004E-A4A1-3AA064633E43}" srcOrd="1" destOrd="0" presId="urn:microsoft.com/office/officeart/2005/8/layout/venn1"/>
    <dgm:cxn modelId="{706DBB78-740D-BB43-97E3-3D8B2D788F8D}" type="presOf" srcId="{3073DA44-6343-D141-A7B0-B057BF326A21}" destId="{4699AFCF-E432-C140-8C1C-6A135086F922}" srcOrd="1" destOrd="0" presId="urn:microsoft.com/office/officeart/2005/8/layout/venn1"/>
    <dgm:cxn modelId="{1E9EB574-4E26-4245-89E2-EDD17610A3A3}" type="presOf" srcId="{3073DA44-6343-D141-A7B0-B057BF326A21}" destId="{E28DEA8E-20FD-A244-83B3-5C3A7C2BDD57}" srcOrd="0" destOrd="0" presId="urn:microsoft.com/office/officeart/2005/8/layout/venn1"/>
    <dgm:cxn modelId="{1DCBEB7E-C118-4147-B590-9119C9E92ACE}" type="presOf" srcId="{8029D5EE-07D2-E84A-A81A-10FA82E874F6}" destId="{604C4DE0-6049-964B-91D2-C82D4BBFD852}" srcOrd="0" destOrd="0" presId="urn:microsoft.com/office/officeart/2005/8/layout/venn1"/>
    <dgm:cxn modelId="{AAD7C693-1DA9-404E-916D-0B52635C1BF0}" type="presOf" srcId="{C4BDB5E9-F184-D14E-8D4B-C2A85163BBAE}" destId="{D5B62554-AA54-744F-A958-BEC12974E124}" srcOrd="0" destOrd="0" presId="urn:microsoft.com/office/officeart/2005/8/layout/venn1"/>
    <dgm:cxn modelId="{B5279977-A513-004E-9470-D0B0086EA6CB}" type="presOf" srcId="{86A15743-6256-2F46-BDB9-C600FA46E2A0}" destId="{9F2DAF80-6139-F94F-B80A-439DA94B7F9E}" srcOrd="0" destOrd="0" presId="urn:microsoft.com/office/officeart/2005/8/layout/venn1"/>
    <dgm:cxn modelId="{791666D3-F0A8-8B43-A319-048519D762DF}" srcId="{86A15743-6256-2F46-BDB9-C600FA46E2A0}" destId="{8029D5EE-07D2-E84A-A81A-10FA82E874F6}" srcOrd="1" destOrd="0" parTransId="{EBFE052D-2E0C-6C42-B013-A0579DB489B0}" sibTransId="{1C28EAE4-D6DF-9F42-83B3-67ED24B54867}"/>
    <dgm:cxn modelId="{333DE588-FDE7-E040-8C79-C38935C76C37}" srcId="{86A15743-6256-2F46-BDB9-C600FA46E2A0}" destId="{C4BDB5E9-F184-D14E-8D4B-C2A85163BBAE}" srcOrd="0" destOrd="0" parTransId="{C522113C-3F53-784C-8A14-1C225522AD43}" sibTransId="{89FD2647-A076-CC4C-984F-921607C3B90F}"/>
    <dgm:cxn modelId="{E9CC2C39-1B45-0243-A14D-9BE6326683A9}" srcId="{86A15743-6256-2F46-BDB9-C600FA46E2A0}" destId="{3073DA44-6343-D141-A7B0-B057BF326A21}" srcOrd="2" destOrd="0" parTransId="{65DFD995-9B5F-8042-8393-7E147E861C50}" sibTransId="{81F5DCD8-AF9F-174E-BB5A-EFA823340AF4}"/>
    <dgm:cxn modelId="{1C9B524A-8256-204C-B279-11997E9A5CE1}" type="presParOf" srcId="{9F2DAF80-6139-F94F-B80A-439DA94B7F9E}" destId="{D5B62554-AA54-744F-A958-BEC12974E124}" srcOrd="0" destOrd="0" presId="urn:microsoft.com/office/officeart/2005/8/layout/venn1"/>
    <dgm:cxn modelId="{70F543E9-88BD-854A-898B-EB4B8B242853}" type="presParOf" srcId="{9F2DAF80-6139-F94F-B80A-439DA94B7F9E}" destId="{419B1171-4413-E842-8E7D-C1FCA14D02EE}" srcOrd="1" destOrd="0" presId="urn:microsoft.com/office/officeart/2005/8/layout/venn1"/>
    <dgm:cxn modelId="{40AF2F22-2DAE-8A48-882D-FCBBBC75744B}" type="presParOf" srcId="{9F2DAF80-6139-F94F-B80A-439DA94B7F9E}" destId="{604C4DE0-6049-964B-91D2-C82D4BBFD852}" srcOrd="2" destOrd="0" presId="urn:microsoft.com/office/officeart/2005/8/layout/venn1"/>
    <dgm:cxn modelId="{CE164B52-D34A-F742-8751-D28110C341E0}" type="presParOf" srcId="{9F2DAF80-6139-F94F-B80A-439DA94B7F9E}" destId="{67EEBA47-0381-004E-A4A1-3AA064633E43}" srcOrd="3" destOrd="0" presId="urn:microsoft.com/office/officeart/2005/8/layout/venn1"/>
    <dgm:cxn modelId="{34C4420C-E0EC-0E47-8FD8-5B1E7B9BDF5D}" type="presParOf" srcId="{9F2DAF80-6139-F94F-B80A-439DA94B7F9E}" destId="{E28DEA8E-20FD-A244-83B3-5C3A7C2BDD57}" srcOrd="4" destOrd="0" presId="urn:microsoft.com/office/officeart/2005/8/layout/venn1"/>
    <dgm:cxn modelId="{35063364-C893-5E40-9D4A-D518C97247DB}" type="presParOf" srcId="{9F2DAF80-6139-F94F-B80A-439DA94B7F9E}" destId="{4699AFCF-E432-C140-8C1C-6A135086F92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D179087-65D3-1142-A47A-78E3A04E7B40}" type="doc">
      <dgm:prSet loTypeId="urn:microsoft.com/office/officeart/2005/8/layout/lProcess3" loCatId="process" qsTypeId="urn:microsoft.com/office/officeart/2005/8/quickstyle/simple5" qsCatId="simple" csTypeId="urn:microsoft.com/office/officeart/2005/8/colors/accent6_2" csCatId="accent6"/>
      <dgm:spPr/>
      <dgm:t>
        <a:bodyPr/>
        <a:lstStyle/>
        <a:p>
          <a:endParaRPr lang="fr-FR"/>
        </a:p>
      </dgm:t>
    </dgm:pt>
    <dgm:pt modelId="{4243AF7D-BDC9-A14F-B298-5128AB584012}">
      <dgm:prSet/>
      <dgm:spPr/>
      <dgm:t>
        <a:bodyPr/>
        <a:lstStyle/>
        <a:p>
          <a:r>
            <a:rPr lang="fr-FR"/>
            <a:t>L’impact des mots</a:t>
          </a:r>
        </a:p>
      </dgm:t>
    </dgm:pt>
    <dgm:pt modelId="{88EE69EB-34B5-384D-B36E-1272B9C7DA86}" type="parTrans" cxnId="{27A543D0-86F4-8C43-9878-246E26591A60}">
      <dgm:prSet/>
      <dgm:spPr/>
      <dgm:t>
        <a:bodyPr/>
        <a:lstStyle/>
        <a:p>
          <a:endParaRPr lang="fr-FR"/>
        </a:p>
      </dgm:t>
    </dgm:pt>
    <dgm:pt modelId="{A119082C-EE58-C642-909D-6465EDD500E9}" type="sibTrans" cxnId="{27A543D0-86F4-8C43-9878-246E26591A60}">
      <dgm:prSet/>
      <dgm:spPr/>
      <dgm:t>
        <a:bodyPr/>
        <a:lstStyle/>
        <a:p>
          <a:endParaRPr lang="fr-FR"/>
        </a:p>
      </dgm:t>
    </dgm:pt>
    <dgm:pt modelId="{1EA4597D-EC54-DF48-96B8-1DCF64873C37}">
      <dgm:prSet/>
      <dgm:spPr/>
      <dgm:t>
        <a:bodyPr/>
        <a:lstStyle/>
        <a:p>
          <a:r>
            <a:rPr lang="fr-FR" i="1"/>
            <a:t>« Les mots sont la plus puissante drogue utilisée par l’humanité. » </a:t>
          </a:r>
          <a:r>
            <a:rPr lang="fr-FR"/>
            <a:t>Kipling </a:t>
          </a:r>
        </a:p>
      </dgm:t>
    </dgm:pt>
    <dgm:pt modelId="{A3625997-0C5E-A041-B38E-2B4C863323E7}" type="parTrans" cxnId="{D4B0A23D-99DF-A74E-B75F-6E234EB182A8}">
      <dgm:prSet/>
      <dgm:spPr/>
      <dgm:t>
        <a:bodyPr/>
        <a:lstStyle/>
        <a:p>
          <a:endParaRPr lang="fr-FR"/>
        </a:p>
      </dgm:t>
    </dgm:pt>
    <dgm:pt modelId="{F4D2D604-40AF-D64F-A9B9-3DBC0185A0F5}" type="sibTrans" cxnId="{D4B0A23D-99DF-A74E-B75F-6E234EB182A8}">
      <dgm:prSet/>
      <dgm:spPr/>
      <dgm:t>
        <a:bodyPr/>
        <a:lstStyle/>
        <a:p>
          <a:endParaRPr lang="fr-FR"/>
        </a:p>
      </dgm:t>
    </dgm:pt>
    <dgm:pt modelId="{47C97577-56A4-244E-AD09-1AF26F39CEAE}">
      <dgm:prSet/>
      <dgm:spPr/>
      <dgm:t>
        <a:bodyPr/>
        <a:lstStyle/>
        <a:p>
          <a:r>
            <a:rPr lang="fr-FR"/>
            <a:t>La communication, ce qu’il entend ce qu’il comprend</a:t>
          </a:r>
        </a:p>
      </dgm:t>
    </dgm:pt>
    <dgm:pt modelId="{EC3E077C-3D2A-E44A-A06F-EBE69EDDAD67}" type="parTrans" cxnId="{771AA2C8-DB98-324E-8942-02BA566850BD}">
      <dgm:prSet/>
      <dgm:spPr/>
      <dgm:t>
        <a:bodyPr/>
        <a:lstStyle/>
        <a:p>
          <a:endParaRPr lang="fr-FR"/>
        </a:p>
      </dgm:t>
    </dgm:pt>
    <dgm:pt modelId="{8D785F6A-814E-6F42-B12F-05EA1E41D604}" type="sibTrans" cxnId="{771AA2C8-DB98-324E-8942-02BA566850BD}">
      <dgm:prSet/>
      <dgm:spPr/>
      <dgm:t>
        <a:bodyPr/>
        <a:lstStyle/>
        <a:p>
          <a:endParaRPr lang="fr-FR"/>
        </a:p>
      </dgm:t>
    </dgm:pt>
    <dgm:pt modelId="{B76B715F-EF15-9B47-BAF1-0FD4A7D85A52}">
      <dgm:prSet/>
      <dgm:spPr/>
      <dgm:t>
        <a:bodyPr/>
        <a:lstStyle/>
        <a:p>
          <a:r>
            <a:rPr lang="fr-FR"/>
            <a:t>Le patient se perd dans les différentes explications</a:t>
          </a:r>
        </a:p>
      </dgm:t>
    </dgm:pt>
    <dgm:pt modelId="{149152C3-C3AE-3543-996E-EDA2F36DD154}" type="parTrans" cxnId="{0B839F6F-E170-004C-8564-BD3D268B4510}">
      <dgm:prSet/>
      <dgm:spPr/>
      <dgm:t>
        <a:bodyPr/>
        <a:lstStyle/>
        <a:p>
          <a:endParaRPr lang="fr-FR"/>
        </a:p>
      </dgm:t>
    </dgm:pt>
    <dgm:pt modelId="{A13C08AA-315C-2B4C-8553-565AE1F36991}" type="sibTrans" cxnId="{0B839F6F-E170-004C-8564-BD3D268B4510}">
      <dgm:prSet/>
      <dgm:spPr/>
      <dgm:t>
        <a:bodyPr/>
        <a:lstStyle/>
        <a:p>
          <a:endParaRPr lang="fr-FR"/>
        </a:p>
      </dgm:t>
    </dgm:pt>
    <dgm:pt modelId="{67BC2950-4971-3E48-96AC-E103D820641E}" type="pres">
      <dgm:prSet presAssocID="{8D179087-65D3-1142-A47A-78E3A04E7B40}" presName="Name0" presStyleCnt="0">
        <dgm:presLayoutVars>
          <dgm:chPref val="3"/>
          <dgm:dir/>
          <dgm:animLvl val="lvl"/>
          <dgm:resizeHandles/>
        </dgm:presLayoutVars>
      </dgm:prSet>
      <dgm:spPr/>
      <dgm:t>
        <a:bodyPr/>
        <a:lstStyle/>
        <a:p>
          <a:endParaRPr lang="fr-FR"/>
        </a:p>
      </dgm:t>
    </dgm:pt>
    <dgm:pt modelId="{B112ED9B-37FE-9742-B226-10F93E4617A9}" type="pres">
      <dgm:prSet presAssocID="{4243AF7D-BDC9-A14F-B298-5128AB584012}" presName="horFlow" presStyleCnt="0"/>
      <dgm:spPr/>
    </dgm:pt>
    <dgm:pt modelId="{3CD8EA2C-4104-334F-9964-CA1AB7830A2C}" type="pres">
      <dgm:prSet presAssocID="{4243AF7D-BDC9-A14F-B298-5128AB584012}" presName="bigChev" presStyleLbl="node1" presStyleIdx="0" presStyleCnt="2"/>
      <dgm:spPr/>
      <dgm:t>
        <a:bodyPr/>
        <a:lstStyle/>
        <a:p>
          <a:endParaRPr lang="fr-FR"/>
        </a:p>
      </dgm:t>
    </dgm:pt>
    <dgm:pt modelId="{92699E60-1347-9542-9DAD-DD616FF6EDB1}" type="pres">
      <dgm:prSet presAssocID="{A3625997-0C5E-A041-B38E-2B4C863323E7}" presName="parTrans" presStyleCnt="0"/>
      <dgm:spPr/>
    </dgm:pt>
    <dgm:pt modelId="{819C0F81-1523-AD40-B336-DDD05662A097}" type="pres">
      <dgm:prSet presAssocID="{1EA4597D-EC54-DF48-96B8-1DCF64873C37}" presName="node" presStyleLbl="alignAccFollowNode1" presStyleIdx="0" presStyleCnt="2">
        <dgm:presLayoutVars>
          <dgm:bulletEnabled val="1"/>
        </dgm:presLayoutVars>
      </dgm:prSet>
      <dgm:spPr/>
      <dgm:t>
        <a:bodyPr/>
        <a:lstStyle/>
        <a:p>
          <a:endParaRPr lang="fr-FR"/>
        </a:p>
      </dgm:t>
    </dgm:pt>
    <dgm:pt modelId="{C00CB17A-0A02-CC43-B276-2C2E7DF9624D}" type="pres">
      <dgm:prSet presAssocID="{4243AF7D-BDC9-A14F-B298-5128AB584012}" presName="vSp" presStyleCnt="0"/>
      <dgm:spPr/>
    </dgm:pt>
    <dgm:pt modelId="{6CD0509F-C80E-1949-8935-09B8C1EE873F}" type="pres">
      <dgm:prSet presAssocID="{47C97577-56A4-244E-AD09-1AF26F39CEAE}" presName="horFlow" presStyleCnt="0"/>
      <dgm:spPr/>
    </dgm:pt>
    <dgm:pt modelId="{043B0BD4-585C-F145-B854-8913FC217273}" type="pres">
      <dgm:prSet presAssocID="{47C97577-56A4-244E-AD09-1AF26F39CEAE}" presName="bigChev" presStyleLbl="node1" presStyleIdx="1" presStyleCnt="2"/>
      <dgm:spPr/>
      <dgm:t>
        <a:bodyPr/>
        <a:lstStyle/>
        <a:p>
          <a:endParaRPr lang="fr-FR"/>
        </a:p>
      </dgm:t>
    </dgm:pt>
    <dgm:pt modelId="{95BF2BBC-0E93-BE4A-9401-9E246B608390}" type="pres">
      <dgm:prSet presAssocID="{149152C3-C3AE-3543-996E-EDA2F36DD154}" presName="parTrans" presStyleCnt="0"/>
      <dgm:spPr/>
    </dgm:pt>
    <dgm:pt modelId="{8B9A799C-97A4-3145-8272-FFB516451912}" type="pres">
      <dgm:prSet presAssocID="{B76B715F-EF15-9B47-BAF1-0FD4A7D85A52}" presName="node" presStyleLbl="alignAccFollowNode1" presStyleIdx="1" presStyleCnt="2">
        <dgm:presLayoutVars>
          <dgm:bulletEnabled val="1"/>
        </dgm:presLayoutVars>
      </dgm:prSet>
      <dgm:spPr/>
      <dgm:t>
        <a:bodyPr/>
        <a:lstStyle/>
        <a:p>
          <a:endParaRPr lang="fr-FR"/>
        </a:p>
      </dgm:t>
    </dgm:pt>
  </dgm:ptLst>
  <dgm:cxnLst>
    <dgm:cxn modelId="{0B839F6F-E170-004C-8564-BD3D268B4510}" srcId="{47C97577-56A4-244E-AD09-1AF26F39CEAE}" destId="{B76B715F-EF15-9B47-BAF1-0FD4A7D85A52}" srcOrd="0" destOrd="0" parTransId="{149152C3-C3AE-3543-996E-EDA2F36DD154}" sibTransId="{A13C08AA-315C-2B4C-8553-565AE1F36991}"/>
    <dgm:cxn modelId="{771AA2C8-DB98-324E-8942-02BA566850BD}" srcId="{8D179087-65D3-1142-A47A-78E3A04E7B40}" destId="{47C97577-56A4-244E-AD09-1AF26F39CEAE}" srcOrd="1" destOrd="0" parTransId="{EC3E077C-3D2A-E44A-A06F-EBE69EDDAD67}" sibTransId="{8D785F6A-814E-6F42-B12F-05EA1E41D604}"/>
    <dgm:cxn modelId="{E180AE74-51B9-C04C-9DBA-B0F5323495EF}" type="presOf" srcId="{1EA4597D-EC54-DF48-96B8-1DCF64873C37}" destId="{819C0F81-1523-AD40-B336-DDD05662A097}" srcOrd="0" destOrd="0" presId="urn:microsoft.com/office/officeart/2005/8/layout/lProcess3"/>
    <dgm:cxn modelId="{EF8D2B5C-0108-B14F-A971-D17B3891990C}" type="presOf" srcId="{4243AF7D-BDC9-A14F-B298-5128AB584012}" destId="{3CD8EA2C-4104-334F-9964-CA1AB7830A2C}" srcOrd="0" destOrd="0" presId="urn:microsoft.com/office/officeart/2005/8/layout/lProcess3"/>
    <dgm:cxn modelId="{D4B0A23D-99DF-A74E-B75F-6E234EB182A8}" srcId="{4243AF7D-BDC9-A14F-B298-5128AB584012}" destId="{1EA4597D-EC54-DF48-96B8-1DCF64873C37}" srcOrd="0" destOrd="0" parTransId="{A3625997-0C5E-A041-B38E-2B4C863323E7}" sibTransId="{F4D2D604-40AF-D64F-A9B9-3DBC0185A0F5}"/>
    <dgm:cxn modelId="{27A543D0-86F4-8C43-9878-246E26591A60}" srcId="{8D179087-65D3-1142-A47A-78E3A04E7B40}" destId="{4243AF7D-BDC9-A14F-B298-5128AB584012}" srcOrd="0" destOrd="0" parTransId="{88EE69EB-34B5-384D-B36E-1272B9C7DA86}" sibTransId="{A119082C-EE58-C642-909D-6465EDD500E9}"/>
    <dgm:cxn modelId="{93C261F2-D5FE-9641-B4A3-8EBAC56DEC8C}" type="presOf" srcId="{47C97577-56A4-244E-AD09-1AF26F39CEAE}" destId="{043B0BD4-585C-F145-B854-8913FC217273}" srcOrd="0" destOrd="0" presId="urn:microsoft.com/office/officeart/2005/8/layout/lProcess3"/>
    <dgm:cxn modelId="{73B181F7-059A-7D49-A816-AB2508421451}" type="presOf" srcId="{8D179087-65D3-1142-A47A-78E3A04E7B40}" destId="{67BC2950-4971-3E48-96AC-E103D820641E}" srcOrd="0" destOrd="0" presId="urn:microsoft.com/office/officeart/2005/8/layout/lProcess3"/>
    <dgm:cxn modelId="{7A445965-CBFF-8446-9610-785A45E7E680}" type="presOf" srcId="{B76B715F-EF15-9B47-BAF1-0FD4A7D85A52}" destId="{8B9A799C-97A4-3145-8272-FFB516451912}" srcOrd="0" destOrd="0" presId="urn:microsoft.com/office/officeart/2005/8/layout/lProcess3"/>
    <dgm:cxn modelId="{1DA99F80-0996-E84C-ACE4-0C5571B172C9}" type="presParOf" srcId="{67BC2950-4971-3E48-96AC-E103D820641E}" destId="{B112ED9B-37FE-9742-B226-10F93E4617A9}" srcOrd="0" destOrd="0" presId="urn:microsoft.com/office/officeart/2005/8/layout/lProcess3"/>
    <dgm:cxn modelId="{4B062B08-2B64-EA42-A54C-24605D002FE7}" type="presParOf" srcId="{B112ED9B-37FE-9742-B226-10F93E4617A9}" destId="{3CD8EA2C-4104-334F-9964-CA1AB7830A2C}" srcOrd="0" destOrd="0" presId="urn:microsoft.com/office/officeart/2005/8/layout/lProcess3"/>
    <dgm:cxn modelId="{6B419BA6-332C-C749-B16A-28FF351EDB6E}" type="presParOf" srcId="{B112ED9B-37FE-9742-B226-10F93E4617A9}" destId="{92699E60-1347-9542-9DAD-DD616FF6EDB1}" srcOrd="1" destOrd="0" presId="urn:microsoft.com/office/officeart/2005/8/layout/lProcess3"/>
    <dgm:cxn modelId="{6E2E96AD-EAC9-A843-80A7-370F36A44A85}" type="presParOf" srcId="{B112ED9B-37FE-9742-B226-10F93E4617A9}" destId="{819C0F81-1523-AD40-B336-DDD05662A097}" srcOrd="2" destOrd="0" presId="urn:microsoft.com/office/officeart/2005/8/layout/lProcess3"/>
    <dgm:cxn modelId="{7512491F-1570-3E4F-BF8E-3D4AF4D00136}" type="presParOf" srcId="{67BC2950-4971-3E48-96AC-E103D820641E}" destId="{C00CB17A-0A02-CC43-B276-2C2E7DF9624D}" srcOrd="1" destOrd="0" presId="urn:microsoft.com/office/officeart/2005/8/layout/lProcess3"/>
    <dgm:cxn modelId="{81BA8ACE-A978-574A-A352-B26B832BAF7B}" type="presParOf" srcId="{67BC2950-4971-3E48-96AC-E103D820641E}" destId="{6CD0509F-C80E-1949-8935-09B8C1EE873F}" srcOrd="2" destOrd="0" presId="urn:microsoft.com/office/officeart/2005/8/layout/lProcess3"/>
    <dgm:cxn modelId="{AB0D5DDA-4B11-1F4C-BFF2-9030BA5DF4B5}" type="presParOf" srcId="{6CD0509F-C80E-1949-8935-09B8C1EE873F}" destId="{043B0BD4-585C-F145-B854-8913FC217273}" srcOrd="0" destOrd="0" presId="urn:microsoft.com/office/officeart/2005/8/layout/lProcess3"/>
    <dgm:cxn modelId="{C5246F0E-907B-6B45-874E-480589B09BB6}" type="presParOf" srcId="{6CD0509F-C80E-1949-8935-09B8C1EE873F}" destId="{95BF2BBC-0E93-BE4A-9401-9E246B608390}" srcOrd="1" destOrd="0" presId="urn:microsoft.com/office/officeart/2005/8/layout/lProcess3"/>
    <dgm:cxn modelId="{F06A8914-1DC7-3347-BB6F-AD175E1346D3}" type="presParOf" srcId="{6CD0509F-C80E-1949-8935-09B8C1EE873F}" destId="{8B9A799C-97A4-3145-8272-FFB51645191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9721A74-AF21-4F45-A96B-D0E00E5D036E}" type="doc">
      <dgm:prSet loTypeId="urn:microsoft.com/office/officeart/2005/8/layout/lProcess3" loCatId="process" qsTypeId="urn:microsoft.com/office/officeart/2005/8/quickstyle/simple1" qsCatId="simple" csTypeId="urn:microsoft.com/office/officeart/2005/8/colors/accent6_3" csCatId="accent6"/>
      <dgm:spPr/>
      <dgm:t>
        <a:bodyPr/>
        <a:lstStyle/>
        <a:p>
          <a:endParaRPr lang="fr-FR"/>
        </a:p>
      </dgm:t>
    </dgm:pt>
    <dgm:pt modelId="{880093ED-6321-9547-884D-890B760EE491}">
      <dgm:prSet/>
      <dgm:spPr/>
      <dgm:t>
        <a:bodyPr/>
        <a:lstStyle/>
        <a:p>
          <a:r>
            <a:rPr lang="fr-FR"/>
            <a:t>Formation commune = culture commune</a:t>
          </a:r>
        </a:p>
      </dgm:t>
    </dgm:pt>
    <dgm:pt modelId="{0CD2DCBC-F804-5242-8791-CB328A1D0EE8}" type="parTrans" cxnId="{1CAC7CD0-575B-4D4D-A943-41E0AC966F9A}">
      <dgm:prSet/>
      <dgm:spPr/>
      <dgm:t>
        <a:bodyPr/>
        <a:lstStyle/>
        <a:p>
          <a:endParaRPr lang="fr-FR"/>
        </a:p>
      </dgm:t>
    </dgm:pt>
    <dgm:pt modelId="{0885E22C-6D67-854A-8F8D-2AFEA537A72C}" type="sibTrans" cxnId="{1CAC7CD0-575B-4D4D-A943-41E0AC966F9A}">
      <dgm:prSet/>
      <dgm:spPr/>
      <dgm:t>
        <a:bodyPr/>
        <a:lstStyle/>
        <a:p>
          <a:endParaRPr lang="fr-FR"/>
        </a:p>
      </dgm:t>
    </dgm:pt>
    <dgm:pt modelId="{CC7CCB53-665A-DC4C-82C7-89C539C7945E}">
      <dgm:prSet/>
      <dgm:spPr/>
      <dgm:t>
        <a:bodyPr/>
        <a:lstStyle/>
        <a:p>
          <a:r>
            <a:rPr lang="fr-FR"/>
            <a:t>Initiale</a:t>
          </a:r>
        </a:p>
      </dgm:t>
    </dgm:pt>
    <dgm:pt modelId="{2860CB82-0B26-244D-B116-A9AF5253678F}" type="parTrans" cxnId="{31D7F459-D4E7-BC44-853F-198EB21ADE8D}">
      <dgm:prSet/>
      <dgm:spPr/>
      <dgm:t>
        <a:bodyPr/>
        <a:lstStyle/>
        <a:p>
          <a:endParaRPr lang="fr-FR"/>
        </a:p>
      </dgm:t>
    </dgm:pt>
    <dgm:pt modelId="{B20229D1-A5A5-A440-814E-F026FA94F8CF}" type="sibTrans" cxnId="{31D7F459-D4E7-BC44-853F-198EB21ADE8D}">
      <dgm:prSet/>
      <dgm:spPr/>
      <dgm:t>
        <a:bodyPr/>
        <a:lstStyle/>
        <a:p>
          <a:endParaRPr lang="fr-FR"/>
        </a:p>
      </dgm:t>
    </dgm:pt>
    <dgm:pt modelId="{172240E1-CE37-7A4A-AC27-87AE1F4734E8}">
      <dgm:prSet/>
      <dgm:spPr/>
      <dgm:t>
        <a:bodyPr/>
        <a:lstStyle/>
        <a:p>
          <a:r>
            <a:rPr lang="fr-FR"/>
            <a:t>Continue</a:t>
          </a:r>
        </a:p>
      </dgm:t>
    </dgm:pt>
    <dgm:pt modelId="{CC864694-DE95-2A45-AA88-5967D3C5E57F}" type="parTrans" cxnId="{F2D76AC4-5784-7742-AE53-8E91D223536E}">
      <dgm:prSet/>
      <dgm:spPr/>
      <dgm:t>
        <a:bodyPr/>
        <a:lstStyle/>
        <a:p>
          <a:endParaRPr lang="fr-FR"/>
        </a:p>
      </dgm:t>
    </dgm:pt>
    <dgm:pt modelId="{638BE7B9-4C4F-F84C-954C-CB9B978C6004}" type="sibTrans" cxnId="{F2D76AC4-5784-7742-AE53-8E91D223536E}">
      <dgm:prSet/>
      <dgm:spPr/>
      <dgm:t>
        <a:bodyPr/>
        <a:lstStyle/>
        <a:p>
          <a:endParaRPr lang="fr-FR"/>
        </a:p>
      </dgm:t>
    </dgm:pt>
    <dgm:pt modelId="{77BE4528-228C-9E4D-8F9D-AA2219D60371}">
      <dgm:prSet/>
      <dgm:spPr/>
      <dgm:t>
        <a:bodyPr/>
        <a:lstStyle/>
        <a:p>
          <a:r>
            <a:rPr lang="fr-FR"/>
            <a:t>L’intérêt du patient avant tout</a:t>
          </a:r>
        </a:p>
      </dgm:t>
    </dgm:pt>
    <dgm:pt modelId="{71C6F717-8622-DB41-AF22-58C7131C4EC4}" type="parTrans" cxnId="{4593FBE3-A0E0-A94B-AD4D-E9A286914029}">
      <dgm:prSet/>
      <dgm:spPr/>
      <dgm:t>
        <a:bodyPr/>
        <a:lstStyle/>
        <a:p>
          <a:endParaRPr lang="fr-FR"/>
        </a:p>
      </dgm:t>
    </dgm:pt>
    <dgm:pt modelId="{08842C1A-BFC0-BF48-BB3D-171313A899DA}" type="sibTrans" cxnId="{4593FBE3-A0E0-A94B-AD4D-E9A286914029}">
      <dgm:prSet/>
      <dgm:spPr/>
      <dgm:t>
        <a:bodyPr/>
        <a:lstStyle/>
        <a:p>
          <a:endParaRPr lang="fr-FR"/>
        </a:p>
      </dgm:t>
    </dgm:pt>
    <dgm:pt modelId="{B96B1FB4-842F-2B49-8006-7D8312745D4A}">
      <dgm:prSet/>
      <dgm:spPr/>
      <dgm:t>
        <a:bodyPr/>
        <a:lstStyle/>
        <a:p>
          <a:r>
            <a:rPr lang="fr-FR"/>
            <a:t>Abord patient centré</a:t>
          </a:r>
        </a:p>
      </dgm:t>
    </dgm:pt>
    <dgm:pt modelId="{3B32DD4E-3CB0-FF43-AF76-5EBF00A7BF34}" type="parTrans" cxnId="{BD058E8E-17EE-7048-AEF5-13AA9BE03ACC}">
      <dgm:prSet/>
      <dgm:spPr/>
      <dgm:t>
        <a:bodyPr/>
        <a:lstStyle/>
        <a:p>
          <a:endParaRPr lang="fr-FR"/>
        </a:p>
      </dgm:t>
    </dgm:pt>
    <dgm:pt modelId="{F671FC87-89CF-614A-864A-F36A2FB27561}" type="sibTrans" cxnId="{BD058E8E-17EE-7048-AEF5-13AA9BE03ACC}">
      <dgm:prSet/>
      <dgm:spPr/>
      <dgm:t>
        <a:bodyPr/>
        <a:lstStyle/>
        <a:p>
          <a:endParaRPr lang="fr-FR"/>
        </a:p>
      </dgm:t>
    </dgm:pt>
    <dgm:pt modelId="{0ED726C1-255E-1940-9474-A66BC4AD534B}">
      <dgm:prSet/>
      <dgm:spPr/>
      <dgm:t>
        <a:bodyPr/>
        <a:lstStyle/>
        <a:p>
          <a:r>
            <a:rPr lang="fr-FR"/>
            <a:t>Abord BPS</a:t>
          </a:r>
        </a:p>
      </dgm:t>
    </dgm:pt>
    <dgm:pt modelId="{D33860BD-7A67-894F-92E0-42CCAA9003FD}" type="parTrans" cxnId="{B9CC7334-FB0F-DC4A-9066-1B7252DA25B2}">
      <dgm:prSet/>
      <dgm:spPr/>
      <dgm:t>
        <a:bodyPr/>
        <a:lstStyle/>
        <a:p>
          <a:endParaRPr lang="fr-FR"/>
        </a:p>
      </dgm:t>
    </dgm:pt>
    <dgm:pt modelId="{F4A66A75-E936-AC46-950A-845EF12AF1CA}" type="sibTrans" cxnId="{B9CC7334-FB0F-DC4A-9066-1B7252DA25B2}">
      <dgm:prSet/>
      <dgm:spPr/>
      <dgm:t>
        <a:bodyPr/>
        <a:lstStyle/>
        <a:p>
          <a:endParaRPr lang="fr-FR"/>
        </a:p>
      </dgm:t>
    </dgm:pt>
    <dgm:pt modelId="{609516D5-B7CD-9D4D-805F-5FF8A6B93206}">
      <dgm:prSet/>
      <dgm:spPr/>
      <dgm:t>
        <a:bodyPr/>
        <a:lstStyle/>
        <a:p>
          <a:r>
            <a:rPr lang="fr-FR"/>
            <a:t>Attentes et projet du patient</a:t>
          </a:r>
        </a:p>
      </dgm:t>
    </dgm:pt>
    <dgm:pt modelId="{A0BF93C8-0DCA-A044-849D-4B3EF94CF3C3}" type="parTrans" cxnId="{4F859756-D06A-2E4F-ADB9-4399900AA713}">
      <dgm:prSet/>
      <dgm:spPr/>
      <dgm:t>
        <a:bodyPr/>
        <a:lstStyle/>
        <a:p>
          <a:endParaRPr lang="fr-FR"/>
        </a:p>
      </dgm:t>
    </dgm:pt>
    <dgm:pt modelId="{A871A340-4B01-2946-8D87-E61E42F5FE64}" type="sibTrans" cxnId="{4F859756-D06A-2E4F-ADB9-4399900AA713}">
      <dgm:prSet/>
      <dgm:spPr/>
      <dgm:t>
        <a:bodyPr/>
        <a:lstStyle/>
        <a:p>
          <a:endParaRPr lang="fr-FR"/>
        </a:p>
      </dgm:t>
    </dgm:pt>
    <dgm:pt modelId="{D3ECF334-DCD4-5A4D-8145-9D8B2539670C}" type="pres">
      <dgm:prSet presAssocID="{D9721A74-AF21-4F45-A96B-D0E00E5D036E}" presName="Name0" presStyleCnt="0">
        <dgm:presLayoutVars>
          <dgm:chPref val="3"/>
          <dgm:dir/>
          <dgm:animLvl val="lvl"/>
          <dgm:resizeHandles/>
        </dgm:presLayoutVars>
      </dgm:prSet>
      <dgm:spPr/>
      <dgm:t>
        <a:bodyPr/>
        <a:lstStyle/>
        <a:p>
          <a:endParaRPr lang="fr-FR"/>
        </a:p>
      </dgm:t>
    </dgm:pt>
    <dgm:pt modelId="{09DCE0DE-FFE5-4542-8CE0-A5EFF89876B3}" type="pres">
      <dgm:prSet presAssocID="{880093ED-6321-9547-884D-890B760EE491}" presName="horFlow" presStyleCnt="0"/>
      <dgm:spPr/>
    </dgm:pt>
    <dgm:pt modelId="{8ADE0704-7C55-9149-A602-A0661B6B9628}" type="pres">
      <dgm:prSet presAssocID="{880093ED-6321-9547-884D-890B760EE491}" presName="bigChev" presStyleLbl="node1" presStyleIdx="0" presStyleCnt="2"/>
      <dgm:spPr/>
      <dgm:t>
        <a:bodyPr/>
        <a:lstStyle/>
        <a:p>
          <a:endParaRPr lang="fr-FR"/>
        </a:p>
      </dgm:t>
    </dgm:pt>
    <dgm:pt modelId="{AECFA879-72E9-D544-8F3F-BD03752BBF20}" type="pres">
      <dgm:prSet presAssocID="{2860CB82-0B26-244D-B116-A9AF5253678F}" presName="parTrans" presStyleCnt="0"/>
      <dgm:spPr/>
    </dgm:pt>
    <dgm:pt modelId="{5FE6B441-8D9B-CB45-9EC4-094BF0294204}" type="pres">
      <dgm:prSet presAssocID="{CC7CCB53-665A-DC4C-82C7-89C539C7945E}" presName="node" presStyleLbl="alignAccFollowNode1" presStyleIdx="0" presStyleCnt="5">
        <dgm:presLayoutVars>
          <dgm:bulletEnabled val="1"/>
        </dgm:presLayoutVars>
      </dgm:prSet>
      <dgm:spPr/>
      <dgm:t>
        <a:bodyPr/>
        <a:lstStyle/>
        <a:p>
          <a:endParaRPr lang="fr-FR"/>
        </a:p>
      </dgm:t>
    </dgm:pt>
    <dgm:pt modelId="{8273A82D-FC52-554E-8B73-16156DB0DA6C}" type="pres">
      <dgm:prSet presAssocID="{B20229D1-A5A5-A440-814E-F026FA94F8CF}" presName="sibTrans" presStyleCnt="0"/>
      <dgm:spPr/>
    </dgm:pt>
    <dgm:pt modelId="{3A27E991-5AA0-AB4B-B50C-2DBFBEF2969F}" type="pres">
      <dgm:prSet presAssocID="{172240E1-CE37-7A4A-AC27-87AE1F4734E8}" presName="node" presStyleLbl="alignAccFollowNode1" presStyleIdx="1" presStyleCnt="5">
        <dgm:presLayoutVars>
          <dgm:bulletEnabled val="1"/>
        </dgm:presLayoutVars>
      </dgm:prSet>
      <dgm:spPr/>
      <dgm:t>
        <a:bodyPr/>
        <a:lstStyle/>
        <a:p>
          <a:endParaRPr lang="fr-FR"/>
        </a:p>
      </dgm:t>
    </dgm:pt>
    <dgm:pt modelId="{113CE29F-9E6D-6043-BDD2-D1EA3A9BFE44}" type="pres">
      <dgm:prSet presAssocID="{880093ED-6321-9547-884D-890B760EE491}" presName="vSp" presStyleCnt="0"/>
      <dgm:spPr/>
    </dgm:pt>
    <dgm:pt modelId="{07D9088B-8320-0D46-A389-20CCFAE87B3F}" type="pres">
      <dgm:prSet presAssocID="{77BE4528-228C-9E4D-8F9D-AA2219D60371}" presName="horFlow" presStyleCnt="0"/>
      <dgm:spPr/>
    </dgm:pt>
    <dgm:pt modelId="{B5907808-509C-BA46-AFEB-E894D1D2AF09}" type="pres">
      <dgm:prSet presAssocID="{77BE4528-228C-9E4D-8F9D-AA2219D60371}" presName="bigChev" presStyleLbl="node1" presStyleIdx="1" presStyleCnt="2"/>
      <dgm:spPr/>
      <dgm:t>
        <a:bodyPr/>
        <a:lstStyle/>
        <a:p>
          <a:endParaRPr lang="fr-FR"/>
        </a:p>
      </dgm:t>
    </dgm:pt>
    <dgm:pt modelId="{B69B7EAB-0198-AF44-AA28-3C5FBD3EB4D4}" type="pres">
      <dgm:prSet presAssocID="{3B32DD4E-3CB0-FF43-AF76-5EBF00A7BF34}" presName="parTrans" presStyleCnt="0"/>
      <dgm:spPr/>
    </dgm:pt>
    <dgm:pt modelId="{AEFCB806-3628-E14D-945D-637ACC31ABC5}" type="pres">
      <dgm:prSet presAssocID="{B96B1FB4-842F-2B49-8006-7D8312745D4A}" presName="node" presStyleLbl="alignAccFollowNode1" presStyleIdx="2" presStyleCnt="5">
        <dgm:presLayoutVars>
          <dgm:bulletEnabled val="1"/>
        </dgm:presLayoutVars>
      </dgm:prSet>
      <dgm:spPr/>
      <dgm:t>
        <a:bodyPr/>
        <a:lstStyle/>
        <a:p>
          <a:endParaRPr lang="fr-FR"/>
        </a:p>
      </dgm:t>
    </dgm:pt>
    <dgm:pt modelId="{375225DB-F0FB-E448-83A6-C75BC8234BAE}" type="pres">
      <dgm:prSet presAssocID="{F671FC87-89CF-614A-864A-F36A2FB27561}" presName="sibTrans" presStyleCnt="0"/>
      <dgm:spPr/>
    </dgm:pt>
    <dgm:pt modelId="{AF4057F1-7DDC-EE4C-B7C7-177D439A96EE}" type="pres">
      <dgm:prSet presAssocID="{0ED726C1-255E-1940-9474-A66BC4AD534B}" presName="node" presStyleLbl="alignAccFollowNode1" presStyleIdx="3" presStyleCnt="5">
        <dgm:presLayoutVars>
          <dgm:bulletEnabled val="1"/>
        </dgm:presLayoutVars>
      </dgm:prSet>
      <dgm:spPr/>
      <dgm:t>
        <a:bodyPr/>
        <a:lstStyle/>
        <a:p>
          <a:endParaRPr lang="fr-FR"/>
        </a:p>
      </dgm:t>
    </dgm:pt>
    <dgm:pt modelId="{31D6C877-A38D-7442-A805-1D18D5D67C58}" type="pres">
      <dgm:prSet presAssocID="{F4A66A75-E936-AC46-950A-845EF12AF1CA}" presName="sibTrans" presStyleCnt="0"/>
      <dgm:spPr/>
    </dgm:pt>
    <dgm:pt modelId="{EBFC52FD-FA76-5E48-ABAD-7C0DB17CCA82}" type="pres">
      <dgm:prSet presAssocID="{609516D5-B7CD-9D4D-805F-5FF8A6B93206}" presName="node" presStyleLbl="alignAccFollowNode1" presStyleIdx="4" presStyleCnt="5">
        <dgm:presLayoutVars>
          <dgm:bulletEnabled val="1"/>
        </dgm:presLayoutVars>
      </dgm:prSet>
      <dgm:spPr/>
      <dgm:t>
        <a:bodyPr/>
        <a:lstStyle/>
        <a:p>
          <a:endParaRPr lang="fr-FR"/>
        </a:p>
      </dgm:t>
    </dgm:pt>
  </dgm:ptLst>
  <dgm:cxnLst>
    <dgm:cxn modelId="{BD058E8E-17EE-7048-AEF5-13AA9BE03ACC}" srcId="{77BE4528-228C-9E4D-8F9D-AA2219D60371}" destId="{B96B1FB4-842F-2B49-8006-7D8312745D4A}" srcOrd="0" destOrd="0" parTransId="{3B32DD4E-3CB0-FF43-AF76-5EBF00A7BF34}" sibTransId="{F671FC87-89CF-614A-864A-F36A2FB27561}"/>
    <dgm:cxn modelId="{AD950294-3D24-2141-9020-C366D36E4411}" type="presOf" srcId="{D9721A74-AF21-4F45-A96B-D0E00E5D036E}" destId="{D3ECF334-DCD4-5A4D-8145-9D8B2539670C}" srcOrd="0" destOrd="0" presId="urn:microsoft.com/office/officeart/2005/8/layout/lProcess3"/>
    <dgm:cxn modelId="{9CE9084F-31EA-6E42-A6EC-73CD8C813D09}" type="presOf" srcId="{172240E1-CE37-7A4A-AC27-87AE1F4734E8}" destId="{3A27E991-5AA0-AB4B-B50C-2DBFBEF2969F}" srcOrd="0" destOrd="0" presId="urn:microsoft.com/office/officeart/2005/8/layout/lProcess3"/>
    <dgm:cxn modelId="{3DFF2B7C-541B-7843-A697-32203D8A8DE0}" type="presOf" srcId="{880093ED-6321-9547-884D-890B760EE491}" destId="{8ADE0704-7C55-9149-A602-A0661B6B9628}" srcOrd="0" destOrd="0" presId="urn:microsoft.com/office/officeart/2005/8/layout/lProcess3"/>
    <dgm:cxn modelId="{85043027-8E4C-F34E-8AE9-310A1F8BF427}" type="presOf" srcId="{77BE4528-228C-9E4D-8F9D-AA2219D60371}" destId="{B5907808-509C-BA46-AFEB-E894D1D2AF09}" srcOrd="0" destOrd="0" presId="urn:microsoft.com/office/officeart/2005/8/layout/lProcess3"/>
    <dgm:cxn modelId="{6A22340C-FFB1-7B40-ABB2-188FE6243132}" type="presOf" srcId="{609516D5-B7CD-9D4D-805F-5FF8A6B93206}" destId="{EBFC52FD-FA76-5E48-ABAD-7C0DB17CCA82}" srcOrd="0" destOrd="0" presId="urn:microsoft.com/office/officeart/2005/8/layout/lProcess3"/>
    <dgm:cxn modelId="{B2F62F21-946A-9843-A385-2FD30781C60C}" type="presOf" srcId="{B96B1FB4-842F-2B49-8006-7D8312745D4A}" destId="{AEFCB806-3628-E14D-945D-637ACC31ABC5}" srcOrd="0" destOrd="0" presId="urn:microsoft.com/office/officeart/2005/8/layout/lProcess3"/>
    <dgm:cxn modelId="{262B2054-2D7D-6C44-9EE1-6F6ABB308405}" type="presOf" srcId="{CC7CCB53-665A-DC4C-82C7-89C539C7945E}" destId="{5FE6B441-8D9B-CB45-9EC4-094BF0294204}" srcOrd="0" destOrd="0" presId="urn:microsoft.com/office/officeart/2005/8/layout/lProcess3"/>
    <dgm:cxn modelId="{B9CC7334-FB0F-DC4A-9066-1B7252DA25B2}" srcId="{77BE4528-228C-9E4D-8F9D-AA2219D60371}" destId="{0ED726C1-255E-1940-9474-A66BC4AD534B}" srcOrd="1" destOrd="0" parTransId="{D33860BD-7A67-894F-92E0-42CCAA9003FD}" sibTransId="{F4A66A75-E936-AC46-950A-845EF12AF1CA}"/>
    <dgm:cxn modelId="{4593FBE3-A0E0-A94B-AD4D-E9A286914029}" srcId="{D9721A74-AF21-4F45-A96B-D0E00E5D036E}" destId="{77BE4528-228C-9E4D-8F9D-AA2219D60371}" srcOrd="1" destOrd="0" parTransId="{71C6F717-8622-DB41-AF22-58C7131C4EC4}" sibTransId="{08842C1A-BFC0-BF48-BB3D-171313A899DA}"/>
    <dgm:cxn modelId="{31D7F459-D4E7-BC44-853F-198EB21ADE8D}" srcId="{880093ED-6321-9547-884D-890B760EE491}" destId="{CC7CCB53-665A-DC4C-82C7-89C539C7945E}" srcOrd="0" destOrd="0" parTransId="{2860CB82-0B26-244D-B116-A9AF5253678F}" sibTransId="{B20229D1-A5A5-A440-814E-F026FA94F8CF}"/>
    <dgm:cxn modelId="{F2D76AC4-5784-7742-AE53-8E91D223536E}" srcId="{880093ED-6321-9547-884D-890B760EE491}" destId="{172240E1-CE37-7A4A-AC27-87AE1F4734E8}" srcOrd="1" destOrd="0" parTransId="{CC864694-DE95-2A45-AA88-5967D3C5E57F}" sibTransId="{638BE7B9-4C4F-F84C-954C-CB9B978C6004}"/>
    <dgm:cxn modelId="{C4440E3D-E954-4043-A2EB-2E647B63FFE1}" type="presOf" srcId="{0ED726C1-255E-1940-9474-A66BC4AD534B}" destId="{AF4057F1-7DDC-EE4C-B7C7-177D439A96EE}" srcOrd="0" destOrd="0" presId="urn:microsoft.com/office/officeart/2005/8/layout/lProcess3"/>
    <dgm:cxn modelId="{4F859756-D06A-2E4F-ADB9-4399900AA713}" srcId="{77BE4528-228C-9E4D-8F9D-AA2219D60371}" destId="{609516D5-B7CD-9D4D-805F-5FF8A6B93206}" srcOrd="2" destOrd="0" parTransId="{A0BF93C8-0DCA-A044-849D-4B3EF94CF3C3}" sibTransId="{A871A340-4B01-2946-8D87-E61E42F5FE64}"/>
    <dgm:cxn modelId="{1CAC7CD0-575B-4D4D-A943-41E0AC966F9A}" srcId="{D9721A74-AF21-4F45-A96B-D0E00E5D036E}" destId="{880093ED-6321-9547-884D-890B760EE491}" srcOrd="0" destOrd="0" parTransId="{0CD2DCBC-F804-5242-8791-CB328A1D0EE8}" sibTransId="{0885E22C-6D67-854A-8F8D-2AFEA537A72C}"/>
    <dgm:cxn modelId="{C65A7E70-C51E-0D4F-9A90-577C44E1DC87}" type="presParOf" srcId="{D3ECF334-DCD4-5A4D-8145-9D8B2539670C}" destId="{09DCE0DE-FFE5-4542-8CE0-A5EFF89876B3}" srcOrd="0" destOrd="0" presId="urn:microsoft.com/office/officeart/2005/8/layout/lProcess3"/>
    <dgm:cxn modelId="{EB4D1FC5-E385-3C4B-B511-2D778BDF82D3}" type="presParOf" srcId="{09DCE0DE-FFE5-4542-8CE0-A5EFF89876B3}" destId="{8ADE0704-7C55-9149-A602-A0661B6B9628}" srcOrd="0" destOrd="0" presId="urn:microsoft.com/office/officeart/2005/8/layout/lProcess3"/>
    <dgm:cxn modelId="{6FE10786-865F-1D42-90CD-8060E60A4597}" type="presParOf" srcId="{09DCE0DE-FFE5-4542-8CE0-A5EFF89876B3}" destId="{AECFA879-72E9-D544-8F3F-BD03752BBF20}" srcOrd="1" destOrd="0" presId="urn:microsoft.com/office/officeart/2005/8/layout/lProcess3"/>
    <dgm:cxn modelId="{3ECD6292-F801-D143-8C85-240B10CF89FC}" type="presParOf" srcId="{09DCE0DE-FFE5-4542-8CE0-A5EFF89876B3}" destId="{5FE6B441-8D9B-CB45-9EC4-094BF0294204}" srcOrd="2" destOrd="0" presId="urn:microsoft.com/office/officeart/2005/8/layout/lProcess3"/>
    <dgm:cxn modelId="{8CCE2909-0189-A84E-BBD5-389D4E230764}" type="presParOf" srcId="{09DCE0DE-FFE5-4542-8CE0-A5EFF89876B3}" destId="{8273A82D-FC52-554E-8B73-16156DB0DA6C}" srcOrd="3" destOrd="0" presId="urn:microsoft.com/office/officeart/2005/8/layout/lProcess3"/>
    <dgm:cxn modelId="{74BC057C-1E2A-814A-94B4-B4BD1F7BF6FC}" type="presParOf" srcId="{09DCE0DE-FFE5-4542-8CE0-A5EFF89876B3}" destId="{3A27E991-5AA0-AB4B-B50C-2DBFBEF2969F}" srcOrd="4" destOrd="0" presId="urn:microsoft.com/office/officeart/2005/8/layout/lProcess3"/>
    <dgm:cxn modelId="{79361280-65AB-E143-8891-4C748AD0A834}" type="presParOf" srcId="{D3ECF334-DCD4-5A4D-8145-9D8B2539670C}" destId="{113CE29F-9E6D-6043-BDD2-D1EA3A9BFE44}" srcOrd="1" destOrd="0" presId="urn:microsoft.com/office/officeart/2005/8/layout/lProcess3"/>
    <dgm:cxn modelId="{4040B624-2825-F448-AB0D-846C384F85E2}" type="presParOf" srcId="{D3ECF334-DCD4-5A4D-8145-9D8B2539670C}" destId="{07D9088B-8320-0D46-A389-20CCFAE87B3F}" srcOrd="2" destOrd="0" presId="urn:microsoft.com/office/officeart/2005/8/layout/lProcess3"/>
    <dgm:cxn modelId="{1DAFD1B8-E861-6241-9291-5DC4FECB7003}" type="presParOf" srcId="{07D9088B-8320-0D46-A389-20CCFAE87B3F}" destId="{B5907808-509C-BA46-AFEB-E894D1D2AF09}" srcOrd="0" destOrd="0" presId="urn:microsoft.com/office/officeart/2005/8/layout/lProcess3"/>
    <dgm:cxn modelId="{771EBEDE-81FE-0D42-B187-C2FB327F3420}" type="presParOf" srcId="{07D9088B-8320-0D46-A389-20CCFAE87B3F}" destId="{B69B7EAB-0198-AF44-AA28-3C5FBD3EB4D4}" srcOrd="1" destOrd="0" presId="urn:microsoft.com/office/officeart/2005/8/layout/lProcess3"/>
    <dgm:cxn modelId="{A2FE8671-CB2D-5949-AF46-E3099310BE64}" type="presParOf" srcId="{07D9088B-8320-0D46-A389-20CCFAE87B3F}" destId="{AEFCB806-3628-E14D-945D-637ACC31ABC5}" srcOrd="2" destOrd="0" presId="urn:microsoft.com/office/officeart/2005/8/layout/lProcess3"/>
    <dgm:cxn modelId="{474FC61E-530B-6743-B13D-A7C512AF3758}" type="presParOf" srcId="{07D9088B-8320-0D46-A389-20CCFAE87B3F}" destId="{375225DB-F0FB-E448-83A6-C75BC8234BAE}" srcOrd="3" destOrd="0" presId="urn:microsoft.com/office/officeart/2005/8/layout/lProcess3"/>
    <dgm:cxn modelId="{AEFEA156-F77E-2749-81A6-E2DE00C1B929}" type="presParOf" srcId="{07D9088B-8320-0D46-A389-20CCFAE87B3F}" destId="{AF4057F1-7DDC-EE4C-B7C7-177D439A96EE}" srcOrd="4" destOrd="0" presId="urn:microsoft.com/office/officeart/2005/8/layout/lProcess3"/>
    <dgm:cxn modelId="{BCB4B04B-C270-D544-88C8-3BFBD435DC9A}" type="presParOf" srcId="{07D9088B-8320-0D46-A389-20CCFAE87B3F}" destId="{31D6C877-A38D-7442-A805-1D18D5D67C58}" srcOrd="5" destOrd="0" presId="urn:microsoft.com/office/officeart/2005/8/layout/lProcess3"/>
    <dgm:cxn modelId="{4DA48FB4-601B-D14D-A2CC-299ACEE26341}" type="presParOf" srcId="{07D9088B-8320-0D46-A389-20CCFAE87B3F}" destId="{EBFC52FD-FA76-5E48-ABAD-7C0DB17CCA82}"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01F7631-F3F1-D642-A9E9-D9031E63C213}" type="doc">
      <dgm:prSet loTypeId="urn:microsoft.com/office/officeart/2005/8/layout/process4" loCatId="relationship" qsTypeId="urn:microsoft.com/office/officeart/2005/8/quickstyle/simple5" qsCatId="simple" csTypeId="urn:microsoft.com/office/officeart/2005/8/colors/accent6_2" csCatId="accent6" phldr="1"/>
      <dgm:spPr/>
      <dgm:t>
        <a:bodyPr/>
        <a:lstStyle/>
        <a:p>
          <a:endParaRPr lang="fr-FR"/>
        </a:p>
      </dgm:t>
    </dgm:pt>
    <dgm:pt modelId="{706F5551-1AE2-D24E-9CD3-7C0268213C43}">
      <dgm:prSet/>
      <dgm:spPr/>
      <dgm:t>
        <a:bodyPr/>
        <a:lstStyle/>
        <a:p>
          <a:r>
            <a:rPr lang="fr-FR"/>
            <a:t>Des formations commune</a:t>
          </a:r>
        </a:p>
      </dgm:t>
    </dgm:pt>
    <dgm:pt modelId="{9F820C04-8372-674B-A89E-5640132E3B1F}" type="parTrans" cxnId="{E52511A0-2BF3-5F4E-B58C-301CEAD997BF}">
      <dgm:prSet/>
      <dgm:spPr/>
      <dgm:t>
        <a:bodyPr/>
        <a:lstStyle/>
        <a:p>
          <a:endParaRPr lang="fr-FR"/>
        </a:p>
      </dgm:t>
    </dgm:pt>
    <dgm:pt modelId="{93DE1E46-D719-9E4B-9472-1A883DD72BD2}" type="sibTrans" cxnId="{E52511A0-2BF3-5F4E-B58C-301CEAD997BF}">
      <dgm:prSet/>
      <dgm:spPr/>
      <dgm:t>
        <a:bodyPr/>
        <a:lstStyle/>
        <a:p>
          <a:endParaRPr lang="fr-FR"/>
        </a:p>
      </dgm:t>
    </dgm:pt>
    <dgm:pt modelId="{8F3AD3F8-AF25-7540-8E71-15C9AB98A416}">
      <dgm:prSet/>
      <dgm:spPr/>
      <dgm:t>
        <a:bodyPr/>
        <a:lstStyle/>
        <a:p>
          <a:r>
            <a:rPr lang="fr-FR"/>
            <a:t>Respecter les spécificités de chacun</a:t>
          </a:r>
        </a:p>
      </dgm:t>
    </dgm:pt>
    <dgm:pt modelId="{77928D40-CD5B-DA42-A3DE-A167B3EAA0A5}" type="parTrans" cxnId="{111160F1-4346-A14F-BA6C-FE3111F4B467}">
      <dgm:prSet/>
      <dgm:spPr/>
      <dgm:t>
        <a:bodyPr/>
        <a:lstStyle/>
        <a:p>
          <a:endParaRPr lang="fr-FR"/>
        </a:p>
      </dgm:t>
    </dgm:pt>
    <dgm:pt modelId="{5CAD7FCD-66AC-1548-B341-2EB443B9F32B}" type="sibTrans" cxnId="{111160F1-4346-A14F-BA6C-FE3111F4B467}">
      <dgm:prSet/>
      <dgm:spPr/>
      <dgm:t>
        <a:bodyPr/>
        <a:lstStyle/>
        <a:p>
          <a:endParaRPr lang="fr-FR"/>
        </a:p>
      </dgm:t>
    </dgm:pt>
    <dgm:pt modelId="{987EACD5-356D-4C46-805D-C7858E04DBF1}">
      <dgm:prSet/>
      <dgm:spPr/>
      <dgm:t>
        <a:bodyPr/>
        <a:lstStyle/>
        <a:p>
          <a:r>
            <a:rPr lang="fr-FR"/>
            <a:t>Valoriser les spécificités</a:t>
          </a:r>
        </a:p>
      </dgm:t>
    </dgm:pt>
    <dgm:pt modelId="{5F109DE3-AB1E-1A45-B8F9-86296D8476E8}" type="parTrans" cxnId="{93265A4B-A7AD-B743-8891-2A31BC87F4F1}">
      <dgm:prSet/>
      <dgm:spPr/>
      <dgm:t>
        <a:bodyPr/>
        <a:lstStyle/>
        <a:p>
          <a:endParaRPr lang="fr-FR"/>
        </a:p>
      </dgm:t>
    </dgm:pt>
    <dgm:pt modelId="{8968A544-DD7F-AE4D-A23B-81B9CABF3D5F}" type="sibTrans" cxnId="{93265A4B-A7AD-B743-8891-2A31BC87F4F1}">
      <dgm:prSet/>
      <dgm:spPr/>
      <dgm:t>
        <a:bodyPr/>
        <a:lstStyle/>
        <a:p>
          <a:endParaRPr lang="fr-FR"/>
        </a:p>
      </dgm:t>
    </dgm:pt>
    <dgm:pt modelId="{5A340D7F-FC24-9648-8440-ABB3582F4153}">
      <dgm:prSet/>
      <dgm:spPr/>
      <dgm:t>
        <a:bodyPr/>
        <a:lstStyle/>
        <a:p>
          <a:r>
            <a:rPr lang="fr-FR"/>
            <a:t>Encourager la complémentarité</a:t>
          </a:r>
        </a:p>
      </dgm:t>
    </dgm:pt>
    <dgm:pt modelId="{F9F2127B-638A-C341-A0F2-C5FDCA05DD6B}" type="parTrans" cxnId="{BC8E529C-A235-8D48-A300-D2A6A2CECE48}">
      <dgm:prSet/>
      <dgm:spPr/>
      <dgm:t>
        <a:bodyPr/>
        <a:lstStyle/>
        <a:p>
          <a:endParaRPr lang="fr-FR"/>
        </a:p>
      </dgm:t>
    </dgm:pt>
    <dgm:pt modelId="{BEC5800F-4F32-9F4C-A116-B2229FBC342C}" type="sibTrans" cxnId="{BC8E529C-A235-8D48-A300-D2A6A2CECE48}">
      <dgm:prSet/>
      <dgm:spPr/>
      <dgm:t>
        <a:bodyPr/>
        <a:lstStyle/>
        <a:p>
          <a:endParaRPr lang="fr-FR"/>
        </a:p>
      </dgm:t>
    </dgm:pt>
    <dgm:pt modelId="{23420D71-D396-874D-9289-3C2E24707E51}">
      <dgm:prSet/>
      <dgm:spPr/>
      <dgm:t>
        <a:bodyPr/>
        <a:lstStyle/>
        <a:p>
          <a:r>
            <a:rPr lang="fr-FR"/>
            <a:t>Organiser une coopération autour du patient</a:t>
          </a:r>
        </a:p>
      </dgm:t>
    </dgm:pt>
    <dgm:pt modelId="{5B379B7C-B804-EC41-A775-067853CF4A0E}" type="parTrans" cxnId="{690023A9-8E8F-EA4A-9FB9-3FC2F3547A1A}">
      <dgm:prSet/>
      <dgm:spPr/>
      <dgm:t>
        <a:bodyPr/>
        <a:lstStyle/>
        <a:p>
          <a:endParaRPr lang="fr-FR"/>
        </a:p>
      </dgm:t>
    </dgm:pt>
    <dgm:pt modelId="{DDE98AA3-8A4E-A549-A56A-4D0F7717077B}" type="sibTrans" cxnId="{690023A9-8E8F-EA4A-9FB9-3FC2F3547A1A}">
      <dgm:prSet/>
      <dgm:spPr/>
      <dgm:t>
        <a:bodyPr/>
        <a:lstStyle/>
        <a:p>
          <a:endParaRPr lang="fr-FR"/>
        </a:p>
      </dgm:t>
    </dgm:pt>
    <dgm:pt modelId="{11BC44B8-3E4C-6042-A71C-3268FF4E7A7F}">
      <dgm:prSet/>
      <dgm:spPr/>
      <dgm:t>
        <a:bodyPr/>
        <a:lstStyle/>
        <a:p>
          <a:r>
            <a:rPr lang="fr-FR"/>
            <a:t>Équipe pluri-professionnelle</a:t>
          </a:r>
        </a:p>
      </dgm:t>
    </dgm:pt>
    <dgm:pt modelId="{AF4232B1-748A-0F4F-84A8-58813EDA6619}" type="parTrans" cxnId="{F8059251-C7A8-1E49-A834-2F98AAE3E213}">
      <dgm:prSet/>
      <dgm:spPr/>
      <dgm:t>
        <a:bodyPr/>
        <a:lstStyle/>
        <a:p>
          <a:endParaRPr lang="fr-FR"/>
        </a:p>
      </dgm:t>
    </dgm:pt>
    <dgm:pt modelId="{2F9024DD-6BD6-8243-9577-32AEBC46AD21}" type="sibTrans" cxnId="{F8059251-C7A8-1E49-A834-2F98AAE3E213}">
      <dgm:prSet/>
      <dgm:spPr/>
      <dgm:t>
        <a:bodyPr/>
        <a:lstStyle/>
        <a:p>
          <a:endParaRPr lang="fr-FR"/>
        </a:p>
      </dgm:t>
    </dgm:pt>
    <dgm:pt modelId="{DA1DAAC7-2374-E841-A907-17A3DFF13C4A}">
      <dgm:prSet/>
      <dgm:spPr/>
      <dgm:t>
        <a:bodyPr/>
        <a:lstStyle/>
        <a:p>
          <a:r>
            <a:rPr lang="fr-FR"/>
            <a:t>Communication entre les PS</a:t>
          </a:r>
        </a:p>
      </dgm:t>
    </dgm:pt>
    <dgm:pt modelId="{CC8089B0-91F6-444C-A17C-F1CFE6C2E19B}" type="parTrans" cxnId="{B1D413CB-6440-E84E-BA49-358A1F0CEA20}">
      <dgm:prSet/>
      <dgm:spPr/>
      <dgm:t>
        <a:bodyPr/>
        <a:lstStyle/>
        <a:p>
          <a:endParaRPr lang="fr-FR"/>
        </a:p>
      </dgm:t>
    </dgm:pt>
    <dgm:pt modelId="{1173CCA6-5ACE-6C4D-936A-29D4C926501F}" type="sibTrans" cxnId="{B1D413CB-6440-E84E-BA49-358A1F0CEA20}">
      <dgm:prSet/>
      <dgm:spPr/>
      <dgm:t>
        <a:bodyPr/>
        <a:lstStyle/>
        <a:p>
          <a:endParaRPr lang="fr-FR"/>
        </a:p>
      </dgm:t>
    </dgm:pt>
    <dgm:pt modelId="{8B0B72D0-A6D6-D34B-B9F0-5073E10D5815}" type="pres">
      <dgm:prSet presAssocID="{501F7631-F3F1-D642-A9E9-D9031E63C213}" presName="Name0" presStyleCnt="0">
        <dgm:presLayoutVars>
          <dgm:dir/>
          <dgm:animLvl val="lvl"/>
          <dgm:resizeHandles val="exact"/>
        </dgm:presLayoutVars>
      </dgm:prSet>
      <dgm:spPr/>
      <dgm:t>
        <a:bodyPr/>
        <a:lstStyle/>
        <a:p>
          <a:endParaRPr lang="fr-FR"/>
        </a:p>
      </dgm:t>
    </dgm:pt>
    <dgm:pt modelId="{D9A19C87-1837-0A4A-804F-676D63377BFB}" type="pres">
      <dgm:prSet presAssocID="{23420D71-D396-874D-9289-3C2E24707E51}" presName="boxAndChildren" presStyleCnt="0"/>
      <dgm:spPr/>
    </dgm:pt>
    <dgm:pt modelId="{7A876B95-85A0-EF44-8D8E-B228F92140E5}" type="pres">
      <dgm:prSet presAssocID="{23420D71-D396-874D-9289-3C2E24707E51}" presName="parentTextBox" presStyleLbl="node1" presStyleIdx="0" presStyleCnt="2"/>
      <dgm:spPr/>
      <dgm:t>
        <a:bodyPr/>
        <a:lstStyle/>
        <a:p>
          <a:endParaRPr lang="fr-FR"/>
        </a:p>
      </dgm:t>
    </dgm:pt>
    <dgm:pt modelId="{901155ED-69CF-6248-8F5E-1C2059F8E786}" type="pres">
      <dgm:prSet presAssocID="{23420D71-D396-874D-9289-3C2E24707E51}" presName="entireBox" presStyleLbl="node1" presStyleIdx="0" presStyleCnt="2"/>
      <dgm:spPr/>
      <dgm:t>
        <a:bodyPr/>
        <a:lstStyle/>
        <a:p>
          <a:endParaRPr lang="fr-FR"/>
        </a:p>
      </dgm:t>
    </dgm:pt>
    <dgm:pt modelId="{9BC8C5CF-38B7-3548-83A1-BD9593559C37}" type="pres">
      <dgm:prSet presAssocID="{23420D71-D396-874D-9289-3C2E24707E51}" presName="descendantBox" presStyleCnt="0"/>
      <dgm:spPr/>
    </dgm:pt>
    <dgm:pt modelId="{E3E294F3-30EC-C345-9EAC-745FF9646B8B}" type="pres">
      <dgm:prSet presAssocID="{11BC44B8-3E4C-6042-A71C-3268FF4E7A7F}" presName="childTextBox" presStyleLbl="fgAccFollowNode1" presStyleIdx="0" presStyleCnt="5">
        <dgm:presLayoutVars>
          <dgm:bulletEnabled val="1"/>
        </dgm:presLayoutVars>
      </dgm:prSet>
      <dgm:spPr/>
      <dgm:t>
        <a:bodyPr/>
        <a:lstStyle/>
        <a:p>
          <a:endParaRPr lang="fr-FR"/>
        </a:p>
      </dgm:t>
    </dgm:pt>
    <dgm:pt modelId="{E2A804A9-0D09-3743-83FA-75FF70C0BFF2}" type="pres">
      <dgm:prSet presAssocID="{DA1DAAC7-2374-E841-A907-17A3DFF13C4A}" presName="childTextBox" presStyleLbl="fgAccFollowNode1" presStyleIdx="1" presStyleCnt="5">
        <dgm:presLayoutVars>
          <dgm:bulletEnabled val="1"/>
        </dgm:presLayoutVars>
      </dgm:prSet>
      <dgm:spPr/>
      <dgm:t>
        <a:bodyPr/>
        <a:lstStyle/>
        <a:p>
          <a:endParaRPr lang="fr-FR"/>
        </a:p>
      </dgm:t>
    </dgm:pt>
    <dgm:pt modelId="{967968B2-053D-E241-AC02-34D516F5C2D6}" type="pres">
      <dgm:prSet presAssocID="{93DE1E46-D719-9E4B-9472-1A883DD72BD2}" presName="sp" presStyleCnt="0"/>
      <dgm:spPr/>
    </dgm:pt>
    <dgm:pt modelId="{A4580403-C9CA-5743-87AA-49B910F1CB1D}" type="pres">
      <dgm:prSet presAssocID="{706F5551-1AE2-D24E-9CD3-7C0268213C43}" presName="arrowAndChildren" presStyleCnt="0"/>
      <dgm:spPr/>
    </dgm:pt>
    <dgm:pt modelId="{73F5871A-B094-6247-BD61-A6D0E31D35CF}" type="pres">
      <dgm:prSet presAssocID="{706F5551-1AE2-D24E-9CD3-7C0268213C43}" presName="parentTextArrow" presStyleLbl="node1" presStyleIdx="0" presStyleCnt="2"/>
      <dgm:spPr/>
      <dgm:t>
        <a:bodyPr/>
        <a:lstStyle/>
        <a:p>
          <a:endParaRPr lang="fr-FR"/>
        </a:p>
      </dgm:t>
    </dgm:pt>
    <dgm:pt modelId="{F61EDD30-6D8F-9E4A-8270-DB44A707AF4B}" type="pres">
      <dgm:prSet presAssocID="{706F5551-1AE2-D24E-9CD3-7C0268213C43}" presName="arrow" presStyleLbl="node1" presStyleIdx="1" presStyleCnt="2"/>
      <dgm:spPr/>
      <dgm:t>
        <a:bodyPr/>
        <a:lstStyle/>
        <a:p>
          <a:endParaRPr lang="fr-FR"/>
        </a:p>
      </dgm:t>
    </dgm:pt>
    <dgm:pt modelId="{3939842A-E9D4-934B-87B9-9CFBC80C2414}" type="pres">
      <dgm:prSet presAssocID="{706F5551-1AE2-D24E-9CD3-7C0268213C43}" presName="descendantArrow" presStyleCnt="0"/>
      <dgm:spPr/>
    </dgm:pt>
    <dgm:pt modelId="{A65C442D-DD68-2D4A-9F98-37627092EEC3}" type="pres">
      <dgm:prSet presAssocID="{8F3AD3F8-AF25-7540-8E71-15C9AB98A416}" presName="childTextArrow" presStyleLbl="fgAccFollowNode1" presStyleIdx="2" presStyleCnt="5">
        <dgm:presLayoutVars>
          <dgm:bulletEnabled val="1"/>
        </dgm:presLayoutVars>
      </dgm:prSet>
      <dgm:spPr/>
      <dgm:t>
        <a:bodyPr/>
        <a:lstStyle/>
        <a:p>
          <a:endParaRPr lang="fr-FR"/>
        </a:p>
      </dgm:t>
    </dgm:pt>
    <dgm:pt modelId="{FD69B7AB-A967-D04D-81DD-B7518225A803}" type="pres">
      <dgm:prSet presAssocID="{987EACD5-356D-4C46-805D-C7858E04DBF1}" presName="childTextArrow" presStyleLbl="fgAccFollowNode1" presStyleIdx="3" presStyleCnt="5">
        <dgm:presLayoutVars>
          <dgm:bulletEnabled val="1"/>
        </dgm:presLayoutVars>
      </dgm:prSet>
      <dgm:spPr/>
      <dgm:t>
        <a:bodyPr/>
        <a:lstStyle/>
        <a:p>
          <a:endParaRPr lang="fr-FR"/>
        </a:p>
      </dgm:t>
    </dgm:pt>
    <dgm:pt modelId="{513DB449-9BD8-3848-B459-09B10F1ACC04}" type="pres">
      <dgm:prSet presAssocID="{5A340D7F-FC24-9648-8440-ABB3582F4153}" presName="childTextArrow" presStyleLbl="fgAccFollowNode1" presStyleIdx="4" presStyleCnt="5">
        <dgm:presLayoutVars>
          <dgm:bulletEnabled val="1"/>
        </dgm:presLayoutVars>
      </dgm:prSet>
      <dgm:spPr/>
      <dgm:t>
        <a:bodyPr/>
        <a:lstStyle/>
        <a:p>
          <a:endParaRPr lang="fr-FR"/>
        </a:p>
      </dgm:t>
    </dgm:pt>
  </dgm:ptLst>
  <dgm:cxnLst>
    <dgm:cxn modelId="{BC8E529C-A235-8D48-A300-D2A6A2CECE48}" srcId="{706F5551-1AE2-D24E-9CD3-7C0268213C43}" destId="{5A340D7F-FC24-9648-8440-ABB3582F4153}" srcOrd="2" destOrd="0" parTransId="{F9F2127B-638A-C341-A0F2-C5FDCA05DD6B}" sibTransId="{BEC5800F-4F32-9F4C-A116-B2229FBC342C}"/>
    <dgm:cxn modelId="{8FF4020B-CEE7-544E-A869-4DF272711594}" type="presOf" srcId="{23420D71-D396-874D-9289-3C2E24707E51}" destId="{7A876B95-85A0-EF44-8D8E-B228F92140E5}" srcOrd="0" destOrd="0" presId="urn:microsoft.com/office/officeart/2005/8/layout/process4"/>
    <dgm:cxn modelId="{75B74FCA-514A-5B43-9A11-F62EB09D0BE3}" type="presOf" srcId="{706F5551-1AE2-D24E-9CD3-7C0268213C43}" destId="{F61EDD30-6D8F-9E4A-8270-DB44A707AF4B}" srcOrd="1" destOrd="0" presId="urn:microsoft.com/office/officeart/2005/8/layout/process4"/>
    <dgm:cxn modelId="{F8059251-C7A8-1E49-A834-2F98AAE3E213}" srcId="{23420D71-D396-874D-9289-3C2E24707E51}" destId="{11BC44B8-3E4C-6042-A71C-3268FF4E7A7F}" srcOrd="0" destOrd="0" parTransId="{AF4232B1-748A-0F4F-84A8-58813EDA6619}" sibTransId="{2F9024DD-6BD6-8243-9577-32AEBC46AD21}"/>
    <dgm:cxn modelId="{0C512322-53E4-6E41-AA84-6E2E3BB4FFCA}" type="presOf" srcId="{DA1DAAC7-2374-E841-A907-17A3DFF13C4A}" destId="{E2A804A9-0D09-3743-83FA-75FF70C0BFF2}" srcOrd="0" destOrd="0" presId="urn:microsoft.com/office/officeart/2005/8/layout/process4"/>
    <dgm:cxn modelId="{09096E16-39C4-E846-B273-DDF23D8BDE03}" type="presOf" srcId="{501F7631-F3F1-D642-A9E9-D9031E63C213}" destId="{8B0B72D0-A6D6-D34B-B9F0-5073E10D5815}" srcOrd="0" destOrd="0" presId="urn:microsoft.com/office/officeart/2005/8/layout/process4"/>
    <dgm:cxn modelId="{111160F1-4346-A14F-BA6C-FE3111F4B467}" srcId="{706F5551-1AE2-D24E-9CD3-7C0268213C43}" destId="{8F3AD3F8-AF25-7540-8E71-15C9AB98A416}" srcOrd="0" destOrd="0" parTransId="{77928D40-CD5B-DA42-A3DE-A167B3EAA0A5}" sibTransId="{5CAD7FCD-66AC-1548-B341-2EB443B9F32B}"/>
    <dgm:cxn modelId="{B1D413CB-6440-E84E-BA49-358A1F0CEA20}" srcId="{23420D71-D396-874D-9289-3C2E24707E51}" destId="{DA1DAAC7-2374-E841-A907-17A3DFF13C4A}" srcOrd="1" destOrd="0" parTransId="{CC8089B0-91F6-444C-A17C-F1CFE6C2E19B}" sibTransId="{1173CCA6-5ACE-6C4D-936A-29D4C926501F}"/>
    <dgm:cxn modelId="{0F809BCB-0048-E14C-BB1D-5C0B01F3CCC1}" type="presOf" srcId="{5A340D7F-FC24-9648-8440-ABB3582F4153}" destId="{513DB449-9BD8-3848-B459-09B10F1ACC04}" srcOrd="0" destOrd="0" presId="urn:microsoft.com/office/officeart/2005/8/layout/process4"/>
    <dgm:cxn modelId="{46656480-5DD6-4143-8112-83423593250D}" type="presOf" srcId="{987EACD5-356D-4C46-805D-C7858E04DBF1}" destId="{FD69B7AB-A967-D04D-81DD-B7518225A803}" srcOrd="0" destOrd="0" presId="urn:microsoft.com/office/officeart/2005/8/layout/process4"/>
    <dgm:cxn modelId="{C5CFEF34-28D6-F84C-A5F7-951C73ACC231}" type="presOf" srcId="{8F3AD3F8-AF25-7540-8E71-15C9AB98A416}" destId="{A65C442D-DD68-2D4A-9F98-37627092EEC3}" srcOrd="0" destOrd="0" presId="urn:microsoft.com/office/officeart/2005/8/layout/process4"/>
    <dgm:cxn modelId="{93265A4B-A7AD-B743-8891-2A31BC87F4F1}" srcId="{706F5551-1AE2-D24E-9CD3-7C0268213C43}" destId="{987EACD5-356D-4C46-805D-C7858E04DBF1}" srcOrd="1" destOrd="0" parTransId="{5F109DE3-AB1E-1A45-B8F9-86296D8476E8}" sibTransId="{8968A544-DD7F-AE4D-A23B-81B9CABF3D5F}"/>
    <dgm:cxn modelId="{690023A9-8E8F-EA4A-9FB9-3FC2F3547A1A}" srcId="{501F7631-F3F1-D642-A9E9-D9031E63C213}" destId="{23420D71-D396-874D-9289-3C2E24707E51}" srcOrd="1" destOrd="0" parTransId="{5B379B7C-B804-EC41-A775-067853CF4A0E}" sibTransId="{DDE98AA3-8A4E-A549-A56A-4D0F7717077B}"/>
    <dgm:cxn modelId="{E52511A0-2BF3-5F4E-B58C-301CEAD997BF}" srcId="{501F7631-F3F1-D642-A9E9-D9031E63C213}" destId="{706F5551-1AE2-D24E-9CD3-7C0268213C43}" srcOrd="0" destOrd="0" parTransId="{9F820C04-8372-674B-A89E-5640132E3B1F}" sibTransId="{93DE1E46-D719-9E4B-9472-1A883DD72BD2}"/>
    <dgm:cxn modelId="{1426D0C8-4CB5-7143-8CAD-45BFBC3A6B7D}" type="presOf" srcId="{11BC44B8-3E4C-6042-A71C-3268FF4E7A7F}" destId="{E3E294F3-30EC-C345-9EAC-745FF9646B8B}" srcOrd="0" destOrd="0" presId="urn:microsoft.com/office/officeart/2005/8/layout/process4"/>
    <dgm:cxn modelId="{B2A9522E-E941-FC42-AEF6-5725D3DDE3B2}" type="presOf" srcId="{706F5551-1AE2-D24E-9CD3-7C0268213C43}" destId="{73F5871A-B094-6247-BD61-A6D0E31D35CF}" srcOrd="0" destOrd="0" presId="urn:microsoft.com/office/officeart/2005/8/layout/process4"/>
    <dgm:cxn modelId="{35AA0587-87C0-CA44-A6EB-E510C6E569A7}" type="presOf" srcId="{23420D71-D396-874D-9289-3C2E24707E51}" destId="{901155ED-69CF-6248-8F5E-1C2059F8E786}" srcOrd="1" destOrd="0" presId="urn:microsoft.com/office/officeart/2005/8/layout/process4"/>
    <dgm:cxn modelId="{1306FA58-0BF7-6644-BF17-480EC0DDD108}" type="presParOf" srcId="{8B0B72D0-A6D6-D34B-B9F0-5073E10D5815}" destId="{D9A19C87-1837-0A4A-804F-676D63377BFB}" srcOrd="0" destOrd="0" presId="urn:microsoft.com/office/officeart/2005/8/layout/process4"/>
    <dgm:cxn modelId="{5E244110-3B39-DB44-BAB9-2DD03AD37941}" type="presParOf" srcId="{D9A19C87-1837-0A4A-804F-676D63377BFB}" destId="{7A876B95-85A0-EF44-8D8E-B228F92140E5}" srcOrd="0" destOrd="0" presId="urn:microsoft.com/office/officeart/2005/8/layout/process4"/>
    <dgm:cxn modelId="{31BC9B1D-AD34-6345-8194-0368D28F2B1D}" type="presParOf" srcId="{D9A19C87-1837-0A4A-804F-676D63377BFB}" destId="{901155ED-69CF-6248-8F5E-1C2059F8E786}" srcOrd="1" destOrd="0" presId="urn:microsoft.com/office/officeart/2005/8/layout/process4"/>
    <dgm:cxn modelId="{2CD41F10-AF7F-1248-9317-EE792325CC21}" type="presParOf" srcId="{D9A19C87-1837-0A4A-804F-676D63377BFB}" destId="{9BC8C5CF-38B7-3548-83A1-BD9593559C37}" srcOrd="2" destOrd="0" presId="urn:microsoft.com/office/officeart/2005/8/layout/process4"/>
    <dgm:cxn modelId="{46B0C0DB-9EEB-D542-9F34-4EFAC9F32DC0}" type="presParOf" srcId="{9BC8C5CF-38B7-3548-83A1-BD9593559C37}" destId="{E3E294F3-30EC-C345-9EAC-745FF9646B8B}" srcOrd="0" destOrd="0" presId="urn:microsoft.com/office/officeart/2005/8/layout/process4"/>
    <dgm:cxn modelId="{20E69CAF-6169-9A44-BAA6-F95F007AEF46}" type="presParOf" srcId="{9BC8C5CF-38B7-3548-83A1-BD9593559C37}" destId="{E2A804A9-0D09-3743-83FA-75FF70C0BFF2}" srcOrd="1" destOrd="0" presId="urn:microsoft.com/office/officeart/2005/8/layout/process4"/>
    <dgm:cxn modelId="{5F27601C-4AB2-E148-B73C-FD300D6B5AB3}" type="presParOf" srcId="{8B0B72D0-A6D6-D34B-B9F0-5073E10D5815}" destId="{967968B2-053D-E241-AC02-34D516F5C2D6}" srcOrd="1" destOrd="0" presId="urn:microsoft.com/office/officeart/2005/8/layout/process4"/>
    <dgm:cxn modelId="{966538F3-601D-D745-9B52-0179C5B1176E}" type="presParOf" srcId="{8B0B72D0-A6D6-D34B-B9F0-5073E10D5815}" destId="{A4580403-C9CA-5743-87AA-49B910F1CB1D}" srcOrd="2" destOrd="0" presId="urn:microsoft.com/office/officeart/2005/8/layout/process4"/>
    <dgm:cxn modelId="{5A248EB7-E730-064B-8C2A-D6E99851CDBF}" type="presParOf" srcId="{A4580403-C9CA-5743-87AA-49B910F1CB1D}" destId="{73F5871A-B094-6247-BD61-A6D0E31D35CF}" srcOrd="0" destOrd="0" presId="urn:microsoft.com/office/officeart/2005/8/layout/process4"/>
    <dgm:cxn modelId="{204B91EE-059B-0742-83B5-E31F7A0371E8}" type="presParOf" srcId="{A4580403-C9CA-5743-87AA-49B910F1CB1D}" destId="{F61EDD30-6D8F-9E4A-8270-DB44A707AF4B}" srcOrd="1" destOrd="0" presId="urn:microsoft.com/office/officeart/2005/8/layout/process4"/>
    <dgm:cxn modelId="{A6857771-17D7-E443-8664-420B35009269}" type="presParOf" srcId="{A4580403-C9CA-5743-87AA-49B910F1CB1D}" destId="{3939842A-E9D4-934B-87B9-9CFBC80C2414}" srcOrd="2" destOrd="0" presId="urn:microsoft.com/office/officeart/2005/8/layout/process4"/>
    <dgm:cxn modelId="{41A6EAF2-785B-CD4D-B463-B8FE5D02D175}" type="presParOf" srcId="{3939842A-E9D4-934B-87B9-9CFBC80C2414}" destId="{A65C442D-DD68-2D4A-9F98-37627092EEC3}" srcOrd="0" destOrd="0" presId="urn:microsoft.com/office/officeart/2005/8/layout/process4"/>
    <dgm:cxn modelId="{CD8C8173-0F9A-4341-9244-B87AB114D2C7}" type="presParOf" srcId="{3939842A-E9D4-934B-87B9-9CFBC80C2414}" destId="{FD69B7AB-A967-D04D-81DD-B7518225A803}" srcOrd="1" destOrd="0" presId="urn:microsoft.com/office/officeart/2005/8/layout/process4"/>
    <dgm:cxn modelId="{A1A84F08-B148-744D-BA08-F6F246A628BD}" type="presParOf" srcId="{3939842A-E9D4-934B-87B9-9CFBC80C2414}" destId="{513DB449-9BD8-3848-B459-09B10F1ACC0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10BA40-FC6D-354C-AF98-394BE13E0E98}" type="doc">
      <dgm:prSet loTypeId="urn:microsoft.com/office/officeart/2005/8/layout/vList5" loCatId="list" qsTypeId="urn:microsoft.com/office/officeart/2005/8/quickstyle/simple1" qsCatId="simple" csTypeId="urn:microsoft.com/office/officeart/2005/8/colors/accent6_3" csCatId="accent6"/>
      <dgm:spPr/>
      <dgm:t>
        <a:bodyPr/>
        <a:lstStyle/>
        <a:p>
          <a:endParaRPr lang="fr-FR"/>
        </a:p>
      </dgm:t>
    </dgm:pt>
    <dgm:pt modelId="{0D90487D-2D68-6848-966C-F4446C30B1FE}">
      <dgm:prSet/>
      <dgm:spPr/>
      <dgm:t>
        <a:bodyPr/>
        <a:lstStyle/>
        <a:p>
          <a:r>
            <a:rPr lang="fr-FR"/>
            <a:t>Les TCC</a:t>
          </a:r>
        </a:p>
      </dgm:t>
    </dgm:pt>
    <dgm:pt modelId="{6DE0FBCA-F918-1942-97E9-735A2B4DF8FE}" type="parTrans" cxnId="{BD5B5F51-275D-424B-B7D1-1CC5D6E8C203}">
      <dgm:prSet/>
      <dgm:spPr/>
      <dgm:t>
        <a:bodyPr/>
        <a:lstStyle/>
        <a:p>
          <a:endParaRPr lang="fr-FR"/>
        </a:p>
      </dgm:t>
    </dgm:pt>
    <dgm:pt modelId="{B87ABD50-752D-B049-A28A-269D2E1735A2}" type="sibTrans" cxnId="{BD5B5F51-275D-424B-B7D1-1CC5D6E8C203}">
      <dgm:prSet/>
      <dgm:spPr/>
      <dgm:t>
        <a:bodyPr/>
        <a:lstStyle/>
        <a:p>
          <a:endParaRPr lang="fr-FR"/>
        </a:p>
      </dgm:t>
    </dgm:pt>
    <dgm:pt modelId="{44D2820F-EF59-7646-BFC6-82AA4D2120CA}">
      <dgm:prSet/>
      <dgm:spPr/>
      <dgm:t>
        <a:bodyPr/>
        <a:lstStyle/>
        <a:p>
          <a:r>
            <a:rPr lang="fr-FR"/>
            <a:t>À la croisées des chemins</a:t>
          </a:r>
        </a:p>
      </dgm:t>
    </dgm:pt>
    <dgm:pt modelId="{269F4424-A54E-7745-A581-A93803F8EDCF}" type="parTrans" cxnId="{95EAC604-C47F-5D4F-8194-A3E39D797BA3}">
      <dgm:prSet/>
      <dgm:spPr/>
      <dgm:t>
        <a:bodyPr/>
        <a:lstStyle/>
        <a:p>
          <a:endParaRPr lang="fr-FR"/>
        </a:p>
      </dgm:t>
    </dgm:pt>
    <dgm:pt modelId="{F5126190-24B8-0945-910E-9B2A91F7C699}" type="sibTrans" cxnId="{95EAC604-C47F-5D4F-8194-A3E39D797BA3}">
      <dgm:prSet/>
      <dgm:spPr/>
      <dgm:t>
        <a:bodyPr/>
        <a:lstStyle/>
        <a:p>
          <a:endParaRPr lang="fr-FR"/>
        </a:p>
      </dgm:t>
    </dgm:pt>
    <dgm:pt modelId="{B3A39A95-B899-834C-9393-4C1D2F4C2D3E}">
      <dgm:prSet/>
      <dgm:spPr/>
      <dgm:t>
        <a:bodyPr/>
        <a:lstStyle/>
        <a:p>
          <a:r>
            <a:rPr lang="fr-FR"/>
            <a:t>L’activité physique</a:t>
          </a:r>
        </a:p>
      </dgm:t>
    </dgm:pt>
    <dgm:pt modelId="{519D9FBD-445F-CC4C-A72F-E77A1AE9A6F5}" type="parTrans" cxnId="{E716ECB5-454D-ED44-AC50-A45487E6281A}">
      <dgm:prSet/>
      <dgm:spPr/>
      <dgm:t>
        <a:bodyPr/>
        <a:lstStyle/>
        <a:p>
          <a:endParaRPr lang="fr-FR"/>
        </a:p>
      </dgm:t>
    </dgm:pt>
    <dgm:pt modelId="{F50E2325-596A-3B42-BA76-701BCECBD788}" type="sibTrans" cxnId="{E716ECB5-454D-ED44-AC50-A45487E6281A}">
      <dgm:prSet/>
      <dgm:spPr/>
      <dgm:t>
        <a:bodyPr/>
        <a:lstStyle/>
        <a:p>
          <a:endParaRPr lang="fr-FR"/>
        </a:p>
      </dgm:t>
    </dgm:pt>
    <dgm:pt modelId="{E7BE37E4-212F-2A4C-B2DD-55161F1592DC}">
      <dgm:prSet/>
      <dgm:spPr/>
      <dgm:t>
        <a:bodyPr/>
        <a:lstStyle/>
        <a:p>
          <a:r>
            <a:rPr lang="fr-FR"/>
            <a:t>Traitement</a:t>
          </a:r>
        </a:p>
      </dgm:t>
    </dgm:pt>
    <dgm:pt modelId="{AA3D8288-3877-A248-A5AB-2846A190A428}" type="parTrans" cxnId="{E6B6C35C-F8C6-6744-A8FD-2314688FEB92}">
      <dgm:prSet/>
      <dgm:spPr/>
      <dgm:t>
        <a:bodyPr/>
        <a:lstStyle/>
        <a:p>
          <a:endParaRPr lang="fr-FR"/>
        </a:p>
      </dgm:t>
    </dgm:pt>
    <dgm:pt modelId="{074435AD-35BC-CA41-AB9F-19BEBD39281F}" type="sibTrans" cxnId="{E6B6C35C-F8C6-6744-A8FD-2314688FEB92}">
      <dgm:prSet/>
      <dgm:spPr/>
      <dgm:t>
        <a:bodyPr/>
        <a:lstStyle/>
        <a:p>
          <a:endParaRPr lang="fr-FR"/>
        </a:p>
      </dgm:t>
    </dgm:pt>
    <dgm:pt modelId="{03C1D927-E1FA-8F45-8034-C86534D38BB7}">
      <dgm:prSet/>
      <dgm:spPr/>
      <dgm:t>
        <a:bodyPr/>
        <a:lstStyle/>
        <a:p>
          <a:r>
            <a:rPr lang="fr-FR"/>
            <a:t>Entretien</a:t>
          </a:r>
        </a:p>
      </dgm:t>
    </dgm:pt>
    <dgm:pt modelId="{C2DFC576-651D-C04C-BFB2-A25FC80D81B1}" type="parTrans" cxnId="{81AB41F6-E4A0-F24D-A7AB-A72055D000D6}">
      <dgm:prSet/>
      <dgm:spPr/>
      <dgm:t>
        <a:bodyPr/>
        <a:lstStyle/>
        <a:p>
          <a:endParaRPr lang="fr-FR"/>
        </a:p>
      </dgm:t>
    </dgm:pt>
    <dgm:pt modelId="{71015D4E-391F-0749-B6F0-E9576160B574}" type="sibTrans" cxnId="{81AB41F6-E4A0-F24D-A7AB-A72055D000D6}">
      <dgm:prSet/>
      <dgm:spPr/>
      <dgm:t>
        <a:bodyPr/>
        <a:lstStyle/>
        <a:p>
          <a:endParaRPr lang="fr-FR"/>
        </a:p>
      </dgm:t>
    </dgm:pt>
    <dgm:pt modelId="{91F0F371-06DF-1947-83B6-73DE85C1AB8A}">
      <dgm:prSet/>
      <dgm:spPr/>
      <dgm:t>
        <a:bodyPr/>
        <a:lstStyle/>
        <a:p>
          <a:r>
            <a:rPr lang="fr-FR"/>
            <a:t>Prévention</a:t>
          </a:r>
        </a:p>
      </dgm:t>
    </dgm:pt>
    <dgm:pt modelId="{F2BCCEAB-6628-D249-BF53-0BE777A73CE8}" type="parTrans" cxnId="{4E890D97-4BF1-774D-A3E8-E9D0E818BC01}">
      <dgm:prSet/>
      <dgm:spPr/>
      <dgm:t>
        <a:bodyPr/>
        <a:lstStyle/>
        <a:p>
          <a:endParaRPr lang="fr-FR"/>
        </a:p>
      </dgm:t>
    </dgm:pt>
    <dgm:pt modelId="{931E2621-3049-614B-A7B1-CB97E3B1A0D1}" type="sibTrans" cxnId="{4E890D97-4BF1-774D-A3E8-E9D0E818BC01}">
      <dgm:prSet/>
      <dgm:spPr/>
      <dgm:t>
        <a:bodyPr/>
        <a:lstStyle/>
        <a:p>
          <a:endParaRPr lang="fr-FR"/>
        </a:p>
      </dgm:t>
    </dgm:pt>
    <dgm:pt modelId="{9D6AEAB5-DD1C-1449-B957-652EFB4CE38D}" type="pres">
      <dgm:prSet presAssocID="{2310BA40-FC6D-354C-AF98-394BE13E0E98}" presName="Name0" presStyleCnt="0">
        <dgm:presLayoutVars>
          <dgm:dir/>
          <dgm:animLvl val="lvl"/>
          <dgm:resizeHandles val="exact"/>
        </dgm:presLayoutVars>
      </dgm:prSet>
      <dgm:spPr/>
      <dgm:t>
        <a:bodyPr/>
        <a:lstStyle/>
        <a:p>
          <a:endParaRPr lang="fr-FR"/>
        </a:p>
      </dgm:t>
    </dgm:pt>
    <dgm:pt modelId="{83837D7F-3783-DC4D-A3EC-89FD5E7FB63D}" type="pres">
      <dgm:prSet presAssocID="{0D90487D-2D68-6848-966C-F4446C30B1FE}" presName="linNode" presStyleCnt="0"/>
      <dgm:spPr/>
    </dgm:pt>
    <dgm:pt modelId="{BF4B8E6D-0E71-B444-80AB-7528C8484002}" type="pres">
      <dgm:prSet presAssocID="{0D90487D-2D68-6848-966C-F4446C30B1FE}" presName="parentText" presStyleLbl="node1" presStyleIdx="0" presStyleCnt="2">
        <dgm:presLayoutVars>
          <dgm:chMax val="1"/>
          <dgm:bulletEnabled val="1"/>
        </dgm:presLayoutVars>
      </dgm:prSet>
      <dgm:spPr/>
      <dgm:t>
        <a:bodyPr/>
        <a:lstStyle/>
        <a:p>
          <a:endParaRPr lang="fr-FR"/>
        </a:p>
      </dgm:t>
    </dgm:pt>
    <dgm:pt modelId="{64AAFDCC-1E0D-AA47-AF7E-0DD934D8C843}" type="pres">
      <dgm:prSet presAssocID="{0D90487D-2D68-6848-966C-F4446C30B1FE}" presName="descendantText" presStyleLbl="alignAccFollowNode1" presStyleIdx="0" presStyleCnt="2">
        <dgm:presLayoutVars>
          <dgm:bulletEnabled val="1"/>
        </dgm:presLayoutVars>
      </dgm:prSet>
      <dgm:spPr/>
      <dgm:t>
        <a:bodyPr/>
        <a:lstStyle/>
        <a:p>
          <a:endParaRPr lang="fr-FR"/>
        </a:p>
      </dgm:t>
    </dgm:pt>
    <dgm:pt modelId="{388AD9AE-FEEF-4B45-B2DE-05495E52FEAA}" type="pres">
      <dgm:prSet presAssocID="{B87ABD50-752D-B049-A28A-269D2E1735A2}" presName="sp" presStyleCnt="0"/>
      <dgm:spPr/>
    </dgm:pt>
    <dgm:pt modelId="{5DBC9DC4-1087-0E43-8878-B865B749B455}" type="pres">
      <dgm:prSet presAssocID="{B3A39A95-B899-834C-9393-4C1D2F4C2D3E}" presName="linNode" presStyleCnt="0"/>
      <dgm:spPr/>
    </dgm:pt>
    <dgm:pt modelId="{B64E4AE4-602E-DD43-B9CE-CEC979EE3A68}" type="pres">
      <dgm:prSet presAssocID="{B3A39A95-B899-834C-9393-4C1D2F4C2D3E}" presName="parentText" presStyleLbl="node1" presStyleIdx="1" presStyleCnt="2">
        <dgm:presLayoutVars>
          <dgm:chMax val="1"/>
          <dgm:bulletEnabled val="1"/>
        </dgm:presLayoutVars>
      </dgm:prSet>
      <dgm:spPr/>
      <dgm:t>
        <a:bodyPr/>
        <a:lstStyle/>
        <a:p>
          <a:endParaRPr lang="fr-FR"/>
        </a:p>
      </dgm:t>
    </dgm:pt>
    <dgm:pt modelId="{958703A0-6492-814F-AC1F-6946880A5E4A}" type="pres">
      <dgm:prSet presAssocID="{B3A39A95-B899-834C-9393-4C1D2F4C2D3E}" presName="descendantText" presStyleLbl="alignAccFollowNode1" presStyleIdx="1" presStyleCnt="2">
        <dgm:presLayoutVars>
          <dgm:bulletEnabled val="1"/>
        </dgm:presLayoutVars>
      </dgm:prSet>
      <dgm:spPr/>
      <dgm:t>
        <a:bodyPr/>
        <a:lstStyle/>
        <a:p>
          <a:endParaRPr lang="fr-FR"/>
        </a:p>
      </dgm:t>
    </dgm:pt>
  </dgm:ptLst>
  <dgm:cxnLst>
    <dgm:cxn modelId="{7FA04C8F-F007-D440-BD75-B3B53E3337C5}" type="presOf" srcId="{44D2820F-EF59-7646-BFC6-82AA4D2120CA}" destId="{64AAFDCC-1E0D-AA47-AF7E-0DD934D8C843}" srcOrd="0" destOrd="0" presId="urn:microsoft.com/office/officeart/2005/8/layout/vList5"/>
    <dgm:cxn modelId="{4E890D97-4BF1-774D-A3E8-E9D0E818BC01}" srcId="{B3A39A95-B899-834C-9393-4C1D2F4C2D3E}" destId="{91F0F371-06DF-1947-83B6-73DE85C1AB8A}" srcOrd="2" destOrd="0" parTransId="{F2BCCEAB-6628-D249-BF53-0BE777A73CE8}" sibTransId="{931E2621-3049-614B-A7B1-CB97E3B1A0D1}"/>
    <dgm:cxn modelId="{E6B6C35C-F8C6-6744-A8FD-2314688FEB92}" srcId="{B3A39A95-B899-834C-9393-4C1D2F4C2D3E}" destId="{E7BE37E4-212F-2A4C-B2DD-55161F1592DC}" srcOrd="0" destOrd="0" parTransId="{AA3D8288-3877-A248-A5AB-2846A190A428}" sibTransId="{074435AD-35BC-CA41-AB9F-19BEBD39281F}"/>
    <dgm:cxn modelId="{781693E5-0C6D-1D42-9B5C-9C5FC0C12B98}" type="presOf" srcId="{03C1D927-E1FA-8F45-8034-C86534D38BB7}" destId="{958703A0-6492-814F-AC1F-6946880A5E4A}" srcOrd="0" destOrd="1" presId="urn:microsoft.com/office/officeart/2005/8/layout/vList5"/>
    <dgm:cxn modelId="{E716ECB5-454D-ED44-AC50-A45487E6281A}" srcId="{2310BA40-FC6D-354C-AF98-394BE13E0E98}" destId="{B3A39A95-B899-834C-9393-4C1D2F4C2D3E}" srcOrd="1" destOrd="0" parTransId="{519D9FBD-445F-CC4C-A72F-E77A1AE9A6F5}" sibTransId="{F50E2325-596A-3B42-BA76-701BCECBD788}"/>
    <dgm:cxn modelId="{2FA70827-9B9C-ED47-87FC-C909FE0D5D24}" type="presOf" srcId="{B3A39A95-B899-834C-9393-4C1D2F4C2D3E}" destId="{B64E4AE4-602E-DD43-B9CE-CEC979EE3A68}" srcOrd="0" destOrd="0" presId="urn:microsoft.com/office/officeart/2005/8/layout/vList5"/>
    <dgm:cxn modelId="{B36DE916-BD01-924B-8D90-5726924F7D34}" type="presOf" srcId="{E7BE37E4-212F-2A4C-B2DD-55161F1592DC}" destId="{958703A0-6492-814F-AC1F-6946880A5E4A}" srcOrd="0" destOrd="0" presId="urn:microsoft.com/office/officeart/2005/8/layout/vList5"/>
    <dgm:cxn modelId="{81AB41F6-E4A0-F24D-A7AB-A72055D000D6}" srcId="{B3A39A95-B899-834C-9393-4C1D2F4C2D3E}" destId="{03C1D927-E1FA-8F45-8034-C86534D38BB7}" srcOrd="1" destOrd="0" parTransId="{C2DFC576-651D-C04C-BFB2-A25FC80D81B1}" sibTransId="{71015D4E-391F-0749-B6F0-E9576160B574}"/>
    <dgm:cxn modelId="{BD5B5F51-275D-424B-B7D1-1CC5D6E8C203}" srcId="{2310BA40-FC6D-354C-AF98-394BE13E0E98}" destId="{0D90487D-2D68-6848-966C-F4446C30B1FE}" srcOrd="0" destOrd="0" parTransId="{6DE0FBCA-F918-1942-97E9-735A2B4DF8FE}" sibTransId="{B87ABD50-752D-B049-A28A-269D2E1735A2}"/>
    <dgm:cxn modelId="{85DF6642-322F-4E42-A181-03EE3EE3EA45}" type="presOf" srcId="{91F0F371-06DF-1947-83B6-73DE85C1AB8A}" destId="{958703A0-6492-814F-AC1F-6946880A5E4A}" srcOrd="0" destOrd="2" presId="urn:microsoft.com/office/officeart/2005/8/layout/vList5"/>
    <dgm:cxn modelId="{9B5BB71F-8FBD-784A-AC49-36004375E4FC}" type="presOf" srcId="{2310BA40-FC6D-354C-AF98-394BE13E0E98}" destId="{9D6AEAB5-DD1C-1449-B957-652EFB4CE38D}" srcOrd="0" destOrd="0" presId="urn:microsoft.com/office/officeart/2005/8/layout/vList5"/>
    <dgm:cxn modelId="{0FFCA802-0947-2345-B134-26B53DD5FA1F}" type="presOf" srcId="{0D90487D-2D68-6848-966C-F4446C30B1FE}" destId="{BF4B8E6D-0E71-B444-80AB-7528C8484002}" srcOrd="0" destOrd="0" presId="urn:microsoft.com/office/officeart/2005/8/layout/vList5"/>
    <dgm:cxn modelId="{95EAC604-C47F-5D4F-8194-A3E39D797BA3}" srcId="{0D90487D-2D68-6848-966C-F4446C30B1FE}" destId="{44D2820F-EF59-7646-BFC6-82AA4D2120CA}" srcOrd="0" destOrd="0" parTransId="{269F4424-A54E-7745-A581-A93803F8EDCF}" sibTransId="{F5126190-24B8-0945-910E-9B2A91F7C699}"/>
    <dgm:cxn modelId="{A62FA1FA-D919-714B-8214-2DDA3FADFDB9}" type="presParOf" srcId="{9D6AEAB5-DD1C-1449-B957-652EFB4CE38D}" destId="{83837D7F-3783-DC4D-A3EC-89FD5E7FB63D}" srcOrd="0" destOrd="0" presId="urn:microsoft.com/office/officeart/2005/8/layout/vList5"/>
    <dgm:cxn modelId="{233C5D4B-B8AB-C64C-A628-0801CBCC085C}" type="presParOf" srcId="{83837D7F-3783-DC4D-A3EC-89FD5E7FB63D}" destId="{BF4B8E6D-0E71-B444-80AB-7528C8484002}" srcOrd="0" destOrd="0" presId="urn:microsoft.com/office/officeart/2005/8/layout/vList5"/>
    <dgm:cxn modelId="{708C36AA-3A54-F147-8219-ED61B49C2F1C}" type="presParOf" srcId="{83837D7F-3783-DC4D-A3EC-89FD5E7FB63D}" destId="{64AAFDCC-1E0D-AA47-AF7E-0DD934D8C843}" srcOrd="1" destOrd="0" presId="urn:microsoft.com/office/officeart/2005/8/layout/vList5"/>
    <dgm:cxn modelId="{EE34D3F6-E153-0E4A-8700-61DC99976257}" type="presParOf" srcId="{9D6AEAB5-DD1C-1449-B957-652EFB4CE38D}" destId="{388AD9AE-FEEF-4B45-B2DE-05495E52FEAA}" srcOrd="1" destOrd="0" presId="urn:microsoft.com/office/officeart/2005/8/layout/vList5"/>
    <dgm:cxn modelId="{5287FA78-3A70-B94C-AB82-6084F509FFD1}" type="presParOf" srcId="{9D6AEAB5-DD1C-1449-B957-652EFB4CE38D}" destId="{5DBC9DC4-1087-0E43-8878-B865B749B455}" srcOrd="2" destOrd="0" presId="urn:microsoft.com/office/officeart/2005/8/layout/vList5"/>
    <dgm:cxn modelId="{E522968F-2731-6F41-9B87-AF36B5010AB0}" type="presParOf" srcId="{5DBC9DC4-1087-0E43-8878-B865B749B455}" destId="{B64E4AE4-602E-DD43-B9CE-CEC979EE3A68}" srcOrd="0" destOrd="0" presId="urn:microsoft.com/office/officeart/2005/8/layout/vList5"/>
    <dgm:cxn modelId="{A6E93052-8218-9642-BCB5-E71102614C2C}" type="presParOf" srcId="{5DBC9DC4-1087-0E43-8878-B865B749B455}" destId="{958703A0-6492-814F-AC1F-6946880A5E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E04F6FE-0E76-D542-AB43-241FD17CD522}" type="doc">
      <dgm:prSet loTypeId="urn:microsoft.com/office/officeart/2008/layout/PictureAccentList" loCatId="relationship" qsTypeId="urn:microsoft.com/office/officeart/2005/8/quickstyle/simple5" qsCatId="simple" csTypeId="urn:microsoft.com/office/officeart/2005/8/colors/accent6_1" csCatId="accent6" phldr="1"/>
      <dgm:spPr/>
      <dgm:t>
        <a:bodyPr/>
        <a:lstStyle/>
        <a:p>
          <a:endParaRPr lang="fr-FR"/>
        </a:p>
      </dgm:t>
    </dgm:pt>
    <dgm:pt modelId="{77B9BA7E-D091-CD40-A049-769CC7E036E1}">
      <dgm:prSet/>
      <dgm:spPr/>
      <dgm:t>
        <a:bodyPr/>
        <a:lstStyle/>
        <a:p>
          <a:r>
            <a:rPr lang="fr-FR"/>
            <a:t>Chaque professionnel est différent</a:t>
          </a:r>
        </a:p>
      </dgm:t>
    </dgm:pt>
    <dgm:pt modelId="{162CAA22-5C9E-9943-A4A6-9D1DFCCC0128}" type="parTrans" cxnId="{BAB7193B-8284-AC4B-8A85-4E499544E273}">
      <dgm:prSet/>
      <dgm:spPr/>
      <dgm:t>
        <a:bodyPr/>
        <a:lstStyle/>
        <a:p>
          <a:endParaRPr lang="fr-FR"/>
        </a:p>
      </dgm:t>
    </dgm:pt>
    <dgm:pt modelId="{D2B2DF5B-2FAD-9A4F-B177-110040B6032C}" type="sibTrans" cxnId="{BAB7193B-8284-AC4B-8A85-4E499544E273}">
      <dgm:prSet/>
      <dgm:spPr/>
      <dgm:t>
        <a:bodyPr/>
        <a:lstStyle/>
        <a:p>
          <a:endParaRPr lang="fr-FR"/>
        </a:p>
      </dgm:t>
    </dgm:pt>
    <dgm:pt modelId="{89266A74-4F54-5E4F-9C3C-FA802396D2D6}">
      <dgm:prSet/>
      <dgm:spPr/>
      <dgm:t>
        <a:bodyPr/>
        <a:lstStyle/>
        <a:p>
          <a:r>
            <a:rPr lang="fr-FR"/>
            <a:t>La douleur est multifactorielle</a:t>
          </a:r>
        </a:p>
      </dgm:t>
    </dgm:pt>
    <dgm:pt modelId="{43441993-5DE3-DD49-8920-77DC6C84E1FD}" type="parTrans" cxnId="{7DEBB15E-8D00-EA4B-A020-559340CA8888}">
      <dgm:prSet/>
      <dgm:spPr/>
      <dgm:t>
        <a:bodyPr/>
        <a:lstStyle/>
        <a:p>
          <a:endParaRPr lang="fr-FR"/>
        </a:p>
      </dgm:t>
    </dgm:pt>
    <dgm:pt modelId="{34A6B783-76EF-7548-8D99-128880EF733F}" type="sibTrans" cxnId="{7DEBB15E-8D00-EA4B-A020-559340CA8888}">
      <dgm:prSet/>
      <dgm:spPr/>
      <dgm:t>
        <a:bodyPr/>
        <a:lstStyle/>
        <a:p>
          <a:endParaRPr lang="fr-FR"/>
        </a:p>
      </dgm:t>
    </dgm:pt>
    <dgm:pt modelId="{2E3BB6BB-A769-ED48-8F42-1B0CAE77F5FC}">
      <dgm:prSet/>
      <dgm:spPr/>
      <dgm:t>
        <a:bodyPr/>
        <a:lstStyle/>
        <a:p>
          <a:r>
            <a:rPr lang="fr-FR"/>
            <a:t>Tout le monde a raison</a:t>
          </a:r>
        </a:p>
      </dgm:t>
    </dgm:pt>
    <dgm:pt modelId="{84A55D0C-46AC-1043-A6F8-BE633C75AB58}" type="parTrans" cxnId="{8AA1ABFA-D68C-7241-A530-B5F616EB65AE}">
      <dgm:prSet/>
      <dgm:spPr/>
      <dgm:t>
        <a:bodyPr/>
        <a:lstStyle/>
        <a:p>
          <a:endParaRPr lang="fr-FR"/>
        </a:p>
      </dgm:t>
    </dgm:pt>
    <dgm:pt modelId="{122DE214-7E8C-8B4F-A336-E3D9AF0584B4}" type="sibTrans" cxnId="{8AA1ABFA-D68C-7241-A530-B5F616EB65AE}">
      <dgm:prSet/>
      <dgm:spPr/>
      <dgm:t>
        <a:bodyPr/>
        <a:lstStyle/>
        <a:p>
          <a:endParaRPr lang="fr-FR"/>
        </a:p>
      </dgm:t>
    </dgm:pt>
    <dgm:pt modelId="{9F3A0A6B-23A9-9C4F-B4E8-151AC8B5CBF7}" type="pres">
      <dgm:prSet presAssocID="{8E04F6FE-0E76-D542-AB43-241FD17CD522}" presName="layout" presStyleCnt="0">
        <dgm:presLayoutVars>
          <dgm:chMax/>
          <dgm:chPref/>
          <dgm:dir/>
          <dgm:animOne val="branch"/>
          <dgm:animLvl val="lvl"/>
          <dgm:resizeHandles/>
        </dgm:presLayoutVars>
      </dgm:prSet>
      <dgm:spPr/>
      <dgm:t>
        <a:bodyPr/>
        <a:lstStyle/>
        <a:p>
          <a:endParaRPr lang="fr-FR"/>
        </a:p>
      </dgm:t>
    </dgm:pt>
    <dgm:pt modelId="{C6CB2199-72D8-DD46-BC0D-C7C1CF2C5BFD}" type="pres">
      <dgm:prSet presAssocID="{77B9BA7E-D091-CD40-A049-769CC7E036E1}" presName="root" presStyleCnt="0">
        <dgm:presLayoutVars>
          <dgm:chMax/>
          <dgm:chPref val="4"/>
        </dgm:presLayoutVars>
      </dgm:prSet>
      <dgm:spPr/>
    </dgm:pt>
    <dgm:pt modelId="{2E91F97F-E971-2245-B891-EF37A2C1E11D}" type="pres">
      <dgm:prSet presAssocID="{77B9BA7E-D091-CD40-A049-769CC7E036E1}" presName="rootComposite" presStyleCnt="0">
        <dgm:presLayoutVars/>
      </dgm:prSet>
      <dgm:spPr/>
    </dgm:pt>
    <dgm:pt modelId="{F8465403-789B-8649-941A-8039B7C98822}" type="pres">
      <dgm:prSet presAssocID="{77B9BA7E-D091-CD40-A049-769CC7E036E1}" presName="rootText" presStyleLbl="node0" presStyleIdx="0" presStyleCnt="1">
        <dgm:presLayoutVars>
          <dgm:chMax/>
          <dgm:chPref val="4"/>
        </dgm:presLayoutVars>
      </dgm:prSet>
      <dgm:spPr/>
      <dgm:t>
        <a:bodyPr/>
        <a:lstStyle/>
        <a:p>
          <a:endParaRPr lang="fr-FR"/>
        </a:p>
      </dgm:t>
    </dgm:pt>
    <dgm:pt modelId="{B26ED32E-44D6-F44C-B294-6CC90C10CADA}" type="pres">
      <dgm:prSet presAssocID="{77B9BA7E-D091-CD40-A049-769CC7E036E1}" presName="childShape" presStyleCnt="0">
        <dgm:presLayoutVars>
          <dgm:chMax val="0"/>
          <dgm:chPref val="0"/>
        </dgm:presLayoutVars>
      </dgm:prSet>
      <dgm:spPr/>
    </dgm:pt>
    <dgm:pt modelId="{1A88A940-169F-D643-B496-A0AB669537E9}" type="pres">
      <dgm:prSet presAssocID="{89266A74-4F54-5E4F-9C3C-FA802396D2D6}" presName="childComposite" presStyleCnt="0">
        <dgm:presLayoutVars>
          <dgm:chMax val="0"/>
          <dgm:chPref val="0"/>
        </dgm:presLayoutVars>
      </dgm:prSet>
      <dgm:spPr/>
    </dgm:pt>
    <dgm:pt modelId="{DD53BD97-74C4-4045-8D6C-DB1676DAC0B1}" type="pres">
      <dgm:prSet presAssocID="{89266A74-4F54-5E4F-9C3C-FA802396D2D6}" presName="Image" presStyleLbl="node1" presStyleIdx="0" presStyleCnt="2"/>
      <dgm:spPr/>
    </dgm:pt>
    <dgm:pt modelId="{126EC837-ECD1-BF46-BDBE-A733C32F5C3E}" type="pres">
      <dgm:prSet presAssocID="{89266A74-4F54-5E4F-9C3C-FA802396D2D6}" presName="childText" presStyleLbl="lnNode1" presStyleIdx="0" presStyleCnt="2">
        <dgm:presLayoutVars>
          <dgm:chMax val="0"/>
          <dgm:chPref val="0"/>
          <dgm:bulletEnabled val="1"/>
        </dgm:presLayoutVars>
      </dgm:prSet>
      <dgm:spPr/>
      <dgm:t>
        <a:bodyPr/>
        <a:lstStyle/>
        <a:p>
          <a:endParaRPr lang="fr-FR"/>
        </a:p>
      </dgm:t>
    </dgm:pt>
    <dgm:pt modelId="{0E7B7373-7700-EC44-8173-749D66E5E5E5}" type="pres">
      <dgm:prSet presAssocID="{2E3BB6BB-A769-ED48-8F42-1B0CAE77F5FC}" presName="childComposite" presStyleCnt="0">
        <dgm:presLayoutVars>
          <dgm:chMax val="0"/>
          <dgm:chPref val="0"/>
        </dgm:presLayoutVars>
      </dgm:prSet>
      <dgm:spPr/>
    </dgm:pt>
    <dgm:pt modelId="{5CA24889-EA12-1D4E-AA8C-D1DFBCB6C445}" type="pres">
      <dgm:prSet presAssocID="{2E3BB6BB-A769-ED48-8F42-1B0CAE77F5FC}" presName="Image" presStyleLbl="node1" presStyleIdx="1" presStyleCnt="2"/>
      <dgm:spPr/>
    </dgm:pt>
    <dgm:pt modelId="{29863B57-9DBD-1244-8B8F-68DDEDCE25B9}" type="pres">
      <dgm:prSet presAssocID="{2E3BB6BB-A769-ED48-8F42-1B0CAE77F5FC}" presName="childText" presStyleLbl="lnNode1" presStyleIdx="1" presStyleCnt="2">
        <dgm:presLayoutVars>
          <dgm:chMax val="0"/>
          <dgm:chPref val="0"/>
          <dgm:bulletEnabled val="1"/>
        </dgm:presLayoutVars>
      </dgm:prSet>
      <dgm:spPr/>
      <dgm:t>
        <a:bodyPr/>
        <a:lstStyle/>
        <a:p>
          <a:endParaRPr lang="fr-FR"/>
        </a:p>
      </dgm:t>
    </dgm:pt>
  </dgm:ptLst>
  <dgm:cxnLst>
    <dgm:cxn modelId="{8AA1ABFA-D68C-7241-A530-B5F616EB65AE}" srcId="{77B9BA7E-D091-CD40-A049-769CC7E036E1}" destId="{2E3BB6BB-A769-ED48-8F42-1B0CAE77F5FC}" srcOrd="1" destOrd="0" parTransId="{84A55D0C-46AC-1043-A6F8-BE633C75AB58}" sibTransId="{122DE214-7E8C-8B4F-A336-E3D9AF0584B4}"/>
    <dgm:cxn modelId="{AC587F51-9489-C74C-B63D-19517E28CB18}" type="presOf" srcId="{77B9BA7E-D091-CD40-A049-769CC7E036E1}" destId="{F8465403-789B-8649-941A-8039B7C98822}" srcOrd="0" destOrd="0" presId="urn:microsoft.com/office/officeart/2008/layout/PictureAccentList"/>
    <dgm:cxn modelId="{F0BDB57F-A132-4648-BF3D-87F122977A6F}" type="presOf" srcId="{8E04F6FE-0E76-D542-AB43-241FD17CD522}" destId="{9F3A0A6B-23A9-9C4F-B4E8-151AC8B5CBF7}" srcOrd="0" destOrd="0" presId="urn:microsoft.com/office/officeart/2008/layout/PictureAccentList"/>
    <dgm:cxn modelId="{3C6DFBB5-401E-1249-9345-E12F7829498F}" type="presOf" srcId="{89266A74-4F54-5E4F-9C3C-FA802396D2D6}" destId="{126EC837-ECD1-BF46-BDBE-A733C32F5C3E}" srcOrd="0" destOrd="0" presId="urn:microsoft.com/office/officeart/2008/layout/PictureAccentList"/>
    <dgm:cxn modelId="{7DEBB15E-8D00-EA4B-A020-559340CA8888}" srcId="{77B9BA7E-D091-CD40-A049-769CC7E036E1}" destId="{89266A74-4F54-5E4F-9C3C-FA802396D2D6}" srcOrd="0" destOrd="0" parTransId="{43441993-5DE3-DD49-8920-77DC6C84E1FD}" sibTransId="{34A6B783-76EF-7548-8D99-128880EF733F}"/>
    <dgm:cxn modelId="{BAB7193B-8284-AC4B-8A85-4E499544E273}" srcId="{8E04F6FE-0E76-D542-AB43-241FD17CD522}" destId="{77B9BA7E-D091-CD40-A049-769CC7E036E1}" srcOrd="0" destOrd="0" parTransId="{162CAA22-5C9E-9943-A4A6-9D1DFCCC0128}" sibTransId="{D2B2DF5B-2FAD-9A4F-B177-110040B6032C}"/>
    <dgm:cxn modelId="{13077938-D328-7945-820B-362010376755}" type="presOf" srcId="{2E3BB6BB-A769-ED48-8F42-1B0CAE77F5FC}" destId="{29863B57-9DBD-1244-8B8F-68DDEDCE25B9}" srcOrd="0" destOrd="0" presId="urn:microsoft.com/office/officeart/2008/layout/PictureAccentList"/>
    <dgm:cxn modelId="{95FEDB46-0F40-BA46-AA3F-7C89F3A653D1}" type="presParOf" srcId="{9F3A0A6B-23A9-9C4F-B4E8-151AC8B5CBF7}" destId="{C6CB2199-72D8-DD46-BC0D-C7C1CF2C5BFD}" srcOrd="0" destOrd="0" presId="urn:microsoft.com/office/officeart/2008/layout/PictureAccentList"/>
    <dgm:cxn modelId="{61930FC8-FB70-B14D-B7B4-3DA64B4888DF}" type="presParOf" srcId="{C6CB2199-72D8-DD46-BC0D-C7C1CF2C5BFD}" destId="{2E91F97F-E971-2245-B891-EF37A2C1E11D}" srcOrd="0" destOrd="0" presId="urn:microsoft.com/office/officeart/2008/layout/PictureAccentList"/>
    <dgm:cxn modelId="{D18F7B54-1405-F642-A069-ADFF52C9B4DB}" type="presParOf" srcId="{2E91F97F-E971-2245-B891-EF37A2C1E11D}" destId="{F8465403-789B-8649-941A-8039B7C98822}" srcOrd="0" destOrd="0" presId="urn:microsoft.com/office/officeart/2008/layout/PictureAccentList"/>
    <dgm:cxn modelId="{66B12904-A4D3-E44E-90A0-7AA106921D43}" type="presParOf" srcId="{C6CB2199-72D8-DD46-BC0D-C7C1CF2C5BFD}" destId="{B26ED32E-44D6-F44C-B294-6CC90C10CADA}" srcOrd="1" destOrd="0" presId="urn:microsoft.com/office/officeart/2008/layout/PictureAccentList"/>
    <dgm:cxn modelId="{66B8E348-4E87-644D-B47F-3A184E74C234}" type="presParOf" srcId="{B26ED32E-44D6-F44C-B294-6CC90C10CADA}" destId="{1A88A940-169F-D643-B496-A0AB669537E9}" srcOrd="0" destOrd="0" presId="urn:microsoft.com/office/officeart/2008/layout/PictureAccentList"/>
    <dgm:cxn modelId="{B88C16C5-F702-8645-A6B9-C900418FDE27}" type="presParOf" srcId="{1A88A940-169F-D643-B496-A0AB669537E9}" destId="{DD53BD97-74C4-4045-8D6C-DB1676DAC0B1}" srcOrd="0" destOrd="0" presId="urn:microsoft.com/office/officeart/2008/layout/PictureAccentList"/>
    <dgm:cxn modelId="{A68EF4FB-2733-BC40-B85B-B70A45389C87}" type="presParOf" srcId="{1A88A940-169F-D643-B496-A0AB669537E9}" destId="{126EC837-ECD1-BF46-BDBE-A733C32F5C3E}" srcOrd="1" destOrd="0" presId="urn:microsoft.com/office/officeart/2008/layout/PictureAccentList"/>
    <dgm:cxn modelId="{45315866-E168-574C-98A7-7F305B126261}" type="presParOf" srcId="{B26ED32E-44D6-F44C-B294-6CC90C10CADA}" destId="{0E7B7373-7700-EC44-8173-749D66E5E5E5}" srcOrd="1" destOrd="0" presId="urn:microsoft.com/office/officeart/2008/layout/PictureAccentList"/>
    <dgm:cxn modelId="{9255039F-E559-3E4E-9C66-72B6DB961B2B}" type="presParOf" srcId="{0E7B7373-7700-EC44-8173-749D66E5E5E5}" destId="{5CA24889-EA12-1D4E-AA8C-D1DFBCB6C445}" srcOrd="0" destOrd="0" presId="urn:microsoft.com/office/officeart/2008/layout/PictureAccentList"/>
    <dgm:cxn modelId="{42ADB05C-FFE9-8249-95B9-9EEEE3F979D1}" type="presParOf" srcId="{0E7B7373-7700-EC44-8173-749D66E5E5E5}" destId="{29863B57-9DBD-1244-8B8F-68DDEDCE25B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448AA75-43B1-F840-9C25-6520DFE80A59}" type="doc">
      <dgm:prSet loTypeId="urn:microsoft.com/office/officeart/2009/3/layout/SubStepProcess" loCatId="relationship" qsTypeId="urn:microsoft.com/office/officeart/2005/8/quickstyle/simple5" qsCatId="simple" csTypeId="urn:microsoft.com/office/officeart/2005/8/colors/accent6_3" csCatId="accent6"/>
      <dgm:spPr/>
      <dgm:t>
        <a:bodyPr/>
        <a:lstStyle/>
        <a:p>
          <a:endParaRPr lang="fr-FR"/>
        </a:p>
      </dgm:t>
    </dgm:pt>
    <dgm:pt modelId="{DECB9BDE-C119-0F44-B1EE-78AAB190E3C6}">
      <dgm:prSet/>
      <dgm:spPr/>
      <dgm:t>
        <a:bodyPr/>
        <a:lstStyle/>
        <a:p>
          <a:r>
            <a:rPr lang="fr-FR"/>
            <a:t>La complémentarité est une richesse</a:t>
          </a:r>
        </a:p>
      </dgm:t>
    </dgm:pt>
    <dgm:pt modelId="{080B8362-DA87-6D40-A47B-2600D1A0E2E9}" type="parTrans" cxnId="{57B857E5-9CDE-444E-A768-C6463AB2A589}">
      <dgm:prSet/>
      <dgm:spPr/>
      <dgm:t>
        <a:bodyPr/>
        <a:lstStyle/>
        <a:p>
          <a:endParaRPr lang="fr-FR"/>
        </a:p>
      </dgm:t>
    </dgm:pt>
    <dgm:pt modelId="{F8DF3F3A-660C-9540-8831-230F8655C48D}" type="sibTrans" cxnId="{57B857E5-9CDE-444E-A768-C6463AB2A589}">
      <dgm:prSet/>
      <dgm:spPr/>
      <dgm:t>
        <a:bodyPr/>
        <a:lstStyle/>
        <a:p>
          <a:endParaRPr lang="fr-FR"/>
        </a:p>
      </dgm:t>
    </dgm:pt>
    <dgm:pt modelId="{4A8FCE3D-D26F-0746-ADD4-97163CBAE5F5}">
      <dgm:prSet/>
      <dgm:spPr/>
      <dgm:t>
        <a:bodyPr/>
        <a:lstStyle/>
        <a:p>
          <a:r>
            <a:rPr lang="fr-FR"/>
            <a:t>Rassurer le patient face aux avis différents voire divergents</a:t>
          </a:r>
        </a:p>
      </dgm:t>
    </dgm:pt>
    <dgm:pt modelId="{EDD3A559-31FF-9245-BB62-5157BC47CA92}" type="parTrans" cxnId="{F9C4BFB2-2605-0949-9BDC-1635219DBB5D}">
      <dgm:prSet/>
      <dgm:spPr/>
      <dgm:t>
        <a:bodyPr/>
        <a:lstStyle/>
        <a:p>
          <a:endParaRPr lang="fr-FR"/>
        </a:p>
      </dgm:t>
    </dgm:pt>
    <dgm:pt modelId="{DAE71CF1-8E6E-CC48-A89B-5F69DF5EAD9A}" type="sibTrans" cxnId="{F9C4BFB2-2605-0949-9BDC-1635219DBB5D}">
      <dgm:prSet/>
      <dgm:spPr/>
      <dgm:t>
        <a:bodyPr/>
        <a:lstStyle/>
        <a:p>
          <a:endParaRPr lang="fr-FR"/>
        </a:p>
      </dgm:t>
    </dgm:pt>
    <dgm:pt modelId="{DF5AD1B0-25C2-5648-B968-49E0A5EB674D}">
      <dgm:prSet/>
      <dgm:spPr/>
      <dgm:t>
        <a:bodyPr/>
        <a:lstStyle/>
        <a:p>
          <a:r>
            <a:rPr lang="fr-FR"/>
            <a:t>Apprendre la complémentarité et à travailler ensemble</a:t>
          </a:r>
        </a:p>
      </dgm:t>
    </dgm:pt>
    <dgm:pt modelId="{013A9DDB-DF6F-0E40-A5A8-EBEDF39A7787}" type="parTrans" cxnId="{3B7F8486-45AB-8340-AD24-51E9792BB061}">
      <dgm:prSet/>
      <dgm:spPr/>
      <dgm:t>
        <a:bodyPr/>
        <a:lstStyle/>
        <a:p>
          <a:endParaRPr lang="fr-FR"/>
        </a:p>
      </dgm:t>
    </dgm:pt>
    <dgm:pt modelId="{415B67C3-48B0-8747-A025-30974981ED66}" type="sibTrans" cxnId="{3B7F8486-45AB-8340-AD24-51E9792BB061}">
      <dgm:prSet/>
      <dgm:spPr/>
      <dgm:t>
        <a:bodyPr/>
        <a:lstStyle/>
        <a:p>
          <a:endParaRPr lang="fr-FR"/>
        </a:p>
      </dgm:t>
    </dgm:pt>
    <dgm:pt modelId="{F3F4F3F2-956D-C340-A051-566FA5CBDA18}" type="pres">
      <dgm:prSet presAssocID="{C448AA75-43B1-F840-9C25-6520DFE80A59}" presName="Name0" presStyleCnt="0">
        <dgm:presLayoutVars>
          <dgm:chMax val="7"/>
          <dgm:dir/>
          <dgm:animOne val="branch"/>
        </dgm:presLayoutVars>
      </dgm:prSet>
      <dgm:spPr/>
      <dgm:t>
        <a:bodyPr/>
        <a:lstStyle/>
        <a:p>
          <a:endParaRPr lang="fr-FR"/>
        </a:p>
      </dgm:t>
    </dgm:pt>
    <dgm:pt modelId="{5CAB8C94-8D58-144E-B9B7-590A0A1C7DAF}" type="pres">
      <dgm:prSet presAssocID="{DECB9BDE-C119-0F44-B1EE-78AAB190E3C6}" presName="parTx1" presStyleLbl="node1" presStyleIdx="0" presStyleCnt="1"/>
      <dgm:spPr/>
      <dgm:t>
        <a:bodyPr/>
        <a:lstStyle/>
        <a:p>
          <a:endParaRPr lang="fr-FR"/>
        </a:p>
      </dgm:t>
    </dgm:pt>
    <dgm:pt modelId="{2902A3B4-D7A8-F240-A941-7308038EA55E}" type="pres">
      <dgm:prSet presAssocID="{DECB9BDE-C119-0F44-B1EE-78AAB190E3C6}" presName="spPre1" presStyleCnt="0"/>
      <dgm:spPr/>
    </dgm:pt>
    <dgm:pt modelId="{5C557287-1F79-A747-A619-52E08E9F7EB6}" type="pres">
      <dgm:prSet presAssocID="{DECB9BDE-C119-0F44-B1EE-78AAB190E3C6}" presName="chLin1" presStyleCnt="0"/>
      <dgm:spPr/>
    </dgm:pt>
    <dgm:pt modelId="{B80DE430-D6D2-9A4E-84C9-A50D6CFCB651}" type="pres">
      <dgm:prSet presAssocID="{EDD3A559-31FF-9245-BB62-5157BC47CA92}" presName="Name11" presStyleLbl="parChTrans1D1" presStyleIdx="0" presStyleCnt="4"/>
      <dgm:spPr/>
    </dgm:pt>
    <dgm:pt modelId="{B01073A1-1CA3-D646-A776-66F67A2D59D5}" type="pres">
      <dgm:prSet presAssocID="{4A8FCE3D-D26F-0746-ADD4-97163CBAE5F5}" presName="txAndLines1" presStyleCnt="0"/>
      <dgm:spPr/>
    </dgm:pt>
    <dgm:pt modelId="{9E2440BD-23E0-9946-ACB9-7B019C433E5D}" type="pres">
      <dgm:prSet presAssocID="{4A8FCE3D-D26F-0746-ADD4-97163CBAE5F5}" presName="anchor1" presStyleCnt="0"/>
      <dgm:spPr/>
    </dgm:pt>
    <dgm:pt modelId="{DA679D21-01DF-FF4F-A05C-FBB0F2C83C2B}" type="pres">
      <dgm:prSet presAssocID="{4A8FCE3D-D26F-0746-ADD4-97163CBAE5F5}" presName="backup1" presStyleCnt="0"/>
      <dgm:spPr/>
    </dgm:pt>
    <dgm:pt modelId="{B9C095C9-EE3F-3647-88C7-FCC6ECEFFFAE}" type="pres">
      <dgm:prSet presAssocID="{4A8FCE3D-D26F-0746-ADD4-97163CBAE5F5}" presName="preLine1" presStyleLbl="parChTrans1D1" presStyleIdx="1" presStyleCnt="4"/>
      <dgm:spPr/>
    </dgm:pt>
    <dgm:pt modelId="{3B283A04-B2D3-1045-81E2-F2CE0F16649A}" type="pres">
      <dgm:prSet presAssocID="{4A8FCE3D-D26F-0746-ADD4-97163CBAE5F5}" presName="desTx1" presStyleLbl="revTx" presStyleIdx="0" presStyleCnt="0">
        <dgm:presLayoutVars>
          <dgm:bulletEnabled val="1"/>
        </dgm:presLayoutVars>
      </dgm:prSet>
      <dgm:spPr/>
      <dgm:t>
        <a:bodyPr/>
        <a:lstStyle/>
        <a:p>
          <a:endParaRPr lang="fr-FR"/>
        </a:p>
      </dgm:t>
    </dgm:pt>
    <dgm:pt modelId="{F6A0AAA9-F94B-F345-A278-41CCEBCEA296}" type="pres">
      <dgm:prSet presAssocID="{013A9DDB-DF6F-0E40-A5A8-EBEDF39A7787}" presName="Name11" presStyleLbl="parChTrans1D1" presStyleIdx="2" presStyleCnt="4"/>
      <dgm:spPr/>
    </dgm:pt>
    <dgm:pt modelId="{0F78F13A-297F-AE46-A793-E61C037EE6E9}" type="pres">
      <dgm:prSet presAssocID="{DF5AD1B0-25C2-5648-B968-49E0A5EB674D}" presName="txAndLines1" presStyleCnt="0"/>
      <dgm:spPr/>
    </dgm:pt>
    <dgm:pt modelId="{BFF57EE9-D71E-EA42-9E4E-9339ABA3C315}" type="pres">
      <dgm:prSet presAssocID="{DF5AD1B0-25C2-5648-B968-49E0A5EB674D}" presName="anchor1" presStyleCnt="0"/>
      <dgm:spPr/>
    </dgm:pt>
    <dgm:pt modelId="{11A97C2C-DA9B-9B42-AF63-564568B2BEEB}" type="pres">
      <dgm:prSet presAssocID="{DF5AD1B0-25C2-5648-B968-49E0A5EB674D}" presName="backup1" presStyleCnt="0"/>
      <dgm:spPr/>
    </dgm:pt>
    <dgm:pt modelId="{DA9A3304-7645-7745-B7A5-B7167C83015F}" type="pres">
      <dgm:prSet presAssocID="{DF5AD1B0-25C2-5648-B968-49E0A5EB674D}" presName="preLine1" presStyleLbl="parChTrans1D1" presStyleIdx="3" presStyleCnt="4"/>
      <dgm:spPr/>
    </dgm:pt>
    <dgm:pt modelId="{975FE8FB-1CCE-2D43-84E3-286AC9ADB630}" type="pres">
      <dgm:prSet presAssocID="{DF5AD1B0-25C2-5648-B968-49E0A5EB674D}" presName="desTx1" presStyleLbl="revTx" presStyleIdx="0" presStyleCnt="0">
        <dgm:presLayoutVars>
          <dgm:bulletEnabled val="1"/>
        </dgm:presLayoutVars>
      </dgm:prSet>
      <dgm:spPr/>
      <dgm:t>
        <a:bodyPr/>
        <a:lstStyle/>
        <a:p>
          <a:endParaRPr lang="fr-FR"/>
        </a:p>
      </dgm:t>
    </dgm:pt>
  </dgm:ptLst>
  <dgm:cxnLst>
    <dgm:cxn modelId="{513E7CB3-7683-AE47-B752-105CA6E7E999}" type="presOf" srcId="{C448AA75-43B1-F840-9C25-6520DFE80A59}" destId="{F3F4F3F2-956D-C340-A051-566FA5CBDA18}" srcOrd="0" destOrd="0" presId="urn:microsoft.com/office/officeart/2009/3/layout/SubStepProcess"/>
    <dgm:cxn modelId="{F9C4BFB2-2605-0949-9BDC-1635219DBB5D}" srcId="{DECB9BDE-C119-0F44-B1EE-78AAB190E3C6}" destId="{4A8FCE3D-D26F-0746-ADD4-97163CBAE5F5}" srcOrd="0" destOrd="0" parTransId="{EDD3A559-31FF-9245-BB62-5157BC47CA92}" sibTransId="{DAE71CF1-8E6E-CC48-A89B-5F69DF5EAD9A}"/>
    <dgm:cxn modelId="{2CAD5B16-24A9-444F-BBAE-1909117BC513}" type="presOf" srcId="{DECB9BDE-C119-0F44-B1EE-78AAB190E3C6}" destId="{5CAB8C94-8D58-144E-B9B7-590A0A1C7DAF}" srcOrd="0" destOrd="0" presId="urn:microsoft.com/office/officeart/2009/3/layout/SubStepProcess"/>
    <dgm:cxn modelId="{68EDE7B7-8C1C-194A-A6F1-464D92F2BC38}" type="presOf" srcId="{DF5AD1B0-25C2-5648-B968-49E0A5EB674D}" destId="{975FE8FB-1CCE-2D43-84E3-286AC9ADB630}" srcOrd="0" destOrd="0" presId="urn:microsoft.com/office/officeart/2009/3/layout/SubStepProcess"/>
    <dgm:cxn modelId="{57B857E5-9CDE-444E-A768-C6463AB2A589}" srcId="{C448AA75-43B1-F840-9C25-6520DFE80A59}" destId="{DECB9BDE-C119-0F44-B1EE-78AAB190E3C6}" srcOrd="0" destOrd="0" parTransId="{080B8362-DA87-6D40-A47B-2600D1A0E2E9}" sibTransId="{F8DF3F3A-660C-9540-8831-230F8655C48D}"/>
    <dgm:cxn modelId="{C4D710CC-C9D9-7843-AA74-7093BEF309CB}" type="presOf" srcId="{4A8FCE3D-D26F-0746-ADD4-97163CBAE5F5}" destId="{3B283A04-B2D3-1045-81E2-F2CE0F16649A}" srcOrd="0" destOrd="0" presId="urn:microsoft.com/office/officeart/2009/3/layout/SubStepProcess"/>
    <dgm:cxn modelId="{3B7F8486-45AB-8340-AD24-51E9792BB061}" srcId="{DECB9BDE-C119-0F44-B1EE-78AAB190E3C6}" destId="{DF5AD1B0-25C2-5648-B968-49E0A5EB674D}" srcOrd="1" destOrd="0" parTransId="{013A9DDB-DF6F-0E40-A5A8-EBEDF39A7787}" sibTransId="{415B67C3-48B0-8747-A025-30974981ED66}"/>
    <dgm:cxn modelId="{E1208928-53F9-8046-90EA-D5A934DAE569}" type="presParOf" srcId="{F3F4F3F2-956D-C340-A051-566FA5CBDA18}" destId="{5CAB8C94-8D58-144E-B9B7-590A0A1C7DAF}" srcOrd="0" destOrd="0" presId="urn:microsoft.com/office/officeart/2009/3/layout/SubStepProcess"/>
    <dgm:cxn modelId="{682F5680-E44F-E34D-86BA-837CF04E9828}" type="presParOf" srcId="{F3F4F3F2-956D-C340-A051-566FA5CBDA18}" destId="{2902A3B4-D7A8-F240-A941-7308038EA55E}" srcOrd="1" destOrd="0" presId="urn:microsoft.com/office/officeart/2009/3/layout/SubStepProcess"/>
    <dgm:cxn modelId="{FFEC7540-D57E-1F41-813D-3DCF7096B248}" type="presParOf" srcId="{F3F4F3F2-956D-C340-A051-566FA5CBDA18}" destId="{5C557287-1F79-A747-A619-52E08E9F7EB6}" srcOrd="2" destOrd="0" presId="urn:microsoft.com/office/officeart/2009/3/layout/SubStepProcess"/>
    <dgm:cxn modelId="{B14B3B3C-39C7-1241-B6AA-B08733B22F4D}" type="presParOf" srcId="{5C557287-1F79-A747-A619-52E08E9F7EB6}" destId="{B80DE430-D6D2-9A4E-84C9-A50D6CFCB651}" srcOrd="0" destOrd="0" presId="urn:microsoft.com/office/officeart/2009/3/layout/SubStepProcess"/>
    <dgm:cxn modelId="{3C3D063C-0924-084E-BD94-B149B2A3F03A}" type="presParOf" srcId="{5C557287-1F79-A747-A619-52E08E9F7EB6}" destId="{B01073A1-1CA3-D646-A776-66F67A2D59D5}" srcOrd="1" destOrd="0" presId="urn:microsoft.com/office/officeart/2009/3/layout/SubStepProcess"/>
    <dgm:cxn modelId="{FF19EC06-C080-F940-BD69-3A57098CD68A}" type="presParOf" srcId="{B01073A1-1CA3-D646-A776-66F67A2D59D5}" destId="{9E2440BD-23E0-9946-ACB9-7B019C433E5D}" srcOrd="0" destOrd="0" presId="urn:microsoft.com/office/officeart/2009/3/layout/SubStepProcess"/>
    <dgm:cxn modelId="{CF980153-C610-504F-A0FB-A5AD5190FF63}" type="presParOf" srcId="{B01073A1-1CA3-D646-A776-66F67A2D59D5}" destId="{DA679D21-01DF-FF4F-A05C-FBB0F2C83C2B}" srcOrd="1" destOrd="0" presId="urn:microsoft.com/office/officeart/2009/3/layout/SubStepProcess"/>
    <dgm:cxn modelId="{FE95E1C7-D35B-3747-AF43-3B63AC150383}" type="presParOf" srcId="{B01073A1-1CA3-D646-A776-66F67A2D59D5}" destId="{B9C095C9-EE3F-3647-88C7-FCC6ECEFFFAE}" srcOrd="2" destOrd="0" presId="urn:microsoft.com/office/officeart/2009/3/layout/SubStepProcess"/>
    <dgm:cxn modelId="{9E320E1F-8C7A-0948-9611-E4A0E7AD0E1B}" type="presParOf" srcId="{B01073A1-1CA3-D646-A776-66F67A2D59D5}" destId="{3B283A04-B2D3-1045-81E2-F2CE0F16649A}" srcOrd="3" destOrd="0" presId="urn:microsoft.com/office/officeart/2009/3/layout/SubStepProcess"/>
    <dgm:cxn modelId="{760CD13F-E765-9344-A78C-1832DFA65EB9}" type="presParOf" srcId="{5C557287-1F79-A747-A619-52E08E9F7EB6}" destId="{F6A0AAA9-F94B-F345-A278-41CCEBCEA296}" srcOrd="2" destOrd="0" presId="urn:microsoft.com/office/officeart/2009/3/layout/SubStepProcess"/>
    <dgm:cxn modelId="{5E0D30E8-5D21-BA47-B66C-A24EA38D812A}" type="presParOf" srcId="{5C557287-1F79-A747-A619-52E08E9F7EB6}" destId="{0F78F13A-297F-AE46-A793-E61C037EE6E9}" srcOrd="3" destOrd="0" presId="urn:microsoft.com/office/officeart/2009/3/layout/SubStepProcess"/>
    <dgm:cxn modelId="{8D4ADCF5-0D34-5A4B-9F79-D8F0DD45F266}" type="presParOf" srcId="{0F78F13A-297F-AE46-A793-E61C037EE6E9}" destId="{BFF57EE9-D71E-EA42-9E4E-9339ABA3C315}" srcOrd="0" destOrd="0" presId="urn:microsoft.com/office/officeart/2009/3/layout/SubStepProcess"/>
    <dgm:cxn modelId="{9B81E0BA-A25C-A942-95A1-502ED9802108}" type="presParOf" srcId="{0F78F13A-297F-AE46-A793-E61C037EE6E9}" destId="{11A97C2C-DA9B-9B42-AF63-564568B2BEEB}" srcOrd="1" destOrd="0" presId="urn:microsoft.com/office/officeart/2009/3/layout/SubStepProcess"/>
    <dgm:cxn modelId="{D1BC0F60-64D8-1748-9819-80C8C1929B66}" type="presParOf" srcId="{0F78F13A-297F-AE46-A793-E61C037EE6E9}" destId="{DA9A3304-7645-7745-B7A5-B7167C83015F}" srcOrd="2" destOrd="0" presId="urn:microsoft.com/office/officeart/2009/3/layout/SubStepProcess"/>
    <dgm:cxn modelId="{5F430FE6-E4DD-4245-88F9-41474158EC1C}" type="presParOf" srcId="{0F78F13A-297F-AE46-A793-E61C037EE6E9}" destId="{975FE8FB-1CCE-2D43-84E3-286AC9ADB630}"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CF9082D-1CE0-A543-AA9B-72F204522BAA}" type="doc">
      <dgm:prSet loTypeId="urn:microsoft.com/office/officeart/2005/8/layout/vList4" loCatId="relationship" qsTypeId="urn:microsoft.com/office/officeart/2005/8/quickstyle/simple5" qsCatId="simple" csTypeId="urn:microsoft.com/office/officeart/2005/8/colors/accent6_1" csCatId="accent6"/>
      <dgm:spPr/>
      <dgm:t>
        <a:bodyPr/>
        <a:lstStyle/>
        <a:p>
          <a:endParaRPr lang="fr-FR"/>
        </a:p>
      </dgm:t>
    </dgm:pt>
    <dgm:pt modelId="{19890F5F-97AC-674C-B777-A5E8D477B596}">
      <dgm:prSet/>
      <dgm:spPr/>
      <dgm:t>
        <a:bodyPr/>
        <a:lstStyle/>
        <a:p>
          <a:r>
            <a:rPr lang="fr-FR"/>
            <a:t>Gestion des cas complexes</a:t>
          </a:r>
        </a:p>
      </dgm:t>
    </dgm:pt>
    <dgm:pt modelId="{7D5BD3DC-D85E-2F4C-A777-FD40BAFA4E6E}" type="parTrans" cxnId="{84AD9616-FE5F-8442-BB98-CD368B097CBA}">
      <dgm:prSet/>
      <dgm:spPr/>
      <dgm:t>
        <a:bodyPr/>
        <a:lstStyle/>
        <a:p>
          <a:endParaRPr lang="fr-FR"/>
        </a:p>
      </dgm:t>
    </dgm:pt>
    <dgm:pt modelId="{6A1B06B4-B414-3243-AC46-964A2BDA91EF}" type="sibTrans" cxnId="{84AD9616-FE5F-8442-BB98-CD368B097CBA}">
      <dgm:prSet/>
      <dgm:spPr/>
      <dgm:t>
        <a:bodyPr/>
        <a:lstStyle/>
        <a:p>
          <a:endParaRPr lang="fr-FR"/>
        </a:p>
      </dgm:t>
    </dgm:pt>
    <dgm:pt modelId="{A9EFC43B-4F1A-CD44-9EFD-F22D9352E6B5}">
      <dgm:prSet/>
      <dgm:spPr/>
      <dgm:t>
        <a:bodyPr/>
        <a:lstStyle/>
        <a:p>
          <a:r>
            <a:rPr lang="fr-FR"/>
            <a:t>Staff autour de patients complexes</a:t>
          </a:r>
        </a:p>
      </dgm:t>
    </dgm:pt>
    <dgm:pt modelId="{98BA736C-FA3C-EA41-A51E-0E836EE67463}" type="parTrans" cxnId="{8D120FB1-8856-9440-9EFB-98C01F194FEA}">
      <dgm:prSet/>
      <dgm:spPr/>
      <dgm:t>
        <a:bodyPr/>
        <a:lstStyle/>
        <a:p>
          <a:endParaRPr lang="fr-FR"/>
        </a:p>
      </dgm:t>
    </dgm:pt>
    <dgm:pt modelId="{88B72A22-0862-C047-BD82-23530A707B74}" type="sibTrans" cxnId="{8D120FB1-8856-9440-9EFB-98C01F194FEA}">
      <dgm:prSet/>
      <dgm:spPr/>
      <dgm:t>
        <a:bodyPr/>
        <a:lstStyle/>
        <a:p>
          <a:endParaRPr lang="fr-FR"/>
        </a:p>
      </dgm:t>
    </dgm:pt>
    <dgm:pt modelId="{53812E40-E6BF-484A-A65C-0760AF3C4E50}">
      <dgm:prSet/>
      <dgm:spPr/>
      <dgm:t>
        <a:bodyPr/>
        <a:lstStyle/>
        <a:p>
          <a:r>
            <a:rPr lang="fr-FR"/>
            <a:t>Suivi des patients amélioré</a:t>
          </a:r>
        </a:p>
      </dgm:t>
    </dgm:pt>
    <dgm:pt modelId="{F0B9C6CF-BD29-FF40-BBC2-39B5433AD43C}" type="parTrans" cxnId="{28CEEA96-E0B8-9D42-ABA1-1EC5170E001E}">
      <dgm:prSet/>
      <dgm:spPr/>
      <dgm:t>
        <a:bodyPr/>
        <a:lstStyle/>
        <a:p>
          <a:endParaRPr lang="fr-FR"/>
        </a:p>
      </dgm:t>
    </dgm:pt>
    <dgm:pt modelId="{F35DCDB9-A33A-2742-8269-91806F7742D2}" type="sibTrans" cxnId="{28CEEA96-E0B8-9D42-ABA1-1EC5170E001E}">
      <dgm:prSet/>
      <dgm:spPr/>
      <dgm:t>
        <a:bodyPr/>
        <a:lstStyle/>
        <a:p>
          <a:endParaRPr lang="fr-FR"/>
        </a:p>
      </dgm:t>
    </dgm:pt>
    <dgm:pt modelId="{9C478D49-CED9-774A-A163-930293978274}">
      <dgm:prSet/>
      <dgm:spPr/>
      <dgm:t>
        <a:bodyPr/>
        <a:lstStyle/>
        <a:p>
          <a:r>
            <a:rPr lang="fr-FR" dirty="0"/>
            <a:t>Réactivité facilité</a:t>
          </a:r>
        </a:p>
      </dgm:t>
    </dgm:pt>
    <dgm:pt modelId="{E8350D73-56BF-4E4F-8CA6-ECE0BB702EE4}" type="parTrans" cxnId="{3120C2C1-2E38-D247-B841-825F964558B6}">
      <dgm:prSet/>
      <dgm:spPr/>
      <dgm:t>
        <a:bodyPr/>
        <a:lstStyle/>
        <a:p>
          <a:endParaRPr lang="fr-FR"/>
        </a:p>
      </dgm:t>
    </dgm:pt>
    <dgm:pt modelId="{2C04D137-9B08-E548-B6C1-2330F1488397}" type="sibTrans" cxnId="{3120C2C1-2E38-D247-B841-825F964558B6}">
      <dgm:prSet/>
      <dgm:spPr/>
      <dgm:t>
        <a:bodyPr/>
        <a:lstStyle/>
        <a:p>
          <a:endParaRPr lang="fr-FR"/>
        </a:p>
      </dgm:t>
    </dgm:pt>
    <dgm:pt modelId="{97A84D95-9F23-9543-84D4-8766BE9C6616}">
      <dgm:prSet/>
      <dgm:spPr/>
      <dgm:t>
        <a:bodyPr/>
        <a:lstStyle/>
        <a:p>
          <a:r>
            <a:rPr lang="fr-FR"/>
            <a:t>Relation ville hôpital encouragé</a:t>
          </a:r>
        </a:p>
      </dgm:t>
    </dgm:pt>
    <dgm:pt modelId="{914FB067-AA98-6346-BB1E-2C6F1CA68677}" type="parTrans" cxnId="{4DEA5880-10F7-434C-8EA9-F2BC1376C7F4}">
      <dgm:prSet/>
      <dgm:spPr/>
      <dgm:t>
        <a:bodyPr/>
        <a:lstStyle/>
        <a:p>
          <a:endParaRPr lang="fr-FR"/>
        </a:p>
      </dgm:t>
    </dgm:pt>
    <dgm:pt modelId="{348238DB-8061-4842-BFC4-754CEB8024B8}" type="sibTrans" cxnId="{4DEA5880-10F7-434C-8EA9-F2BC1376C7F4}">
      <dgm:prSet/>
      <dgm:spPr/>
      <dgm:t>
        <a:bodyPr/>
        <a:lstStyle/>
        <a:p>
          <a:endParaRPr lang="fr-FR"/>
        </a:p>
      </dgm:t>
    </dgm:pt>
    <dgm:pt modelId="{925E603F-14A4-9B4D-AC71-61073B0E5006}">
      <dgm:prSet/>
      <dgm:spPr/>
      <dgm:t>
        <a:bodyPr/>
        <a:lstStyle/>
        <a:p>
          <a:r>
            <a:rPr lang="fr-FR"/>
            <a:t>Prise en charge complexe</a:t>
          </a:r>
        </a:p>
      </dgm:t>
    </dgm:pt>
    <dgm:pt modelId="{B0714A7D-8F53-9148-8EC3-5217B55D8C34}" type="parTrans" cxnId="{0F9EA645-8071-CC41-8749-B83152AEE056}">
      <dgm:prSet/>
      <dgm:spPr/>
      <dgm:t>
        <a:bodyPr/>
        <a:lstStyle/>
        <a:p>
          <a:endParaRPr lang="fr-FR"/>
        </a:p>
      </dgm:t>
    </dgm:pt>
    <dgm:pt modelId="{EA057905-E53F-6E47-BFF3-C6D7E2559B0D}" type="sibTrans" cxnId="{0F9EA645-8071-CC41-8749-B83152AEE056}">
      <dgm:prSet/>
      <dgm:spPr/>
      <dgm:t>
        <a:bodyPr/>
        <a:lstStyle/>
        <a:p>
          <a:endParaRPr lang="fr-FR"/>
        </a:p>
      </dgm:t>
    </dgm:pt>
    <dgm:pt modelId="{9A412FFA-6211-0648-AAB0-B35919567AD3}">
      <dgm:prSet/>
      <dgm:spPr/>
      <dgm:t>
        <a:bodyPr/>
        <a:lstStyle/>
        <a:p>
          <a:r>
            <a:rPr lang="fr-FR"/>
            <a:t>Le médico social intégré</a:t>
          </a:r>
        </a:p>
      </dgm:t>
    </dgm:pt>
    <dgm:pt modelId="{88F856EC-0844-1E45-A7A9-6A926A76A6A7}" type="parTrans" cxnId="{44AFE873-C606-C44C-A49C-C44970F3EE3B}">
      <dgm:prSet/>
      <dgm:spPr/>
      <dgm:t>
        <a:bodyPr/>
        <a:lstStyle/>
        <a:p>
          <a:endParaRPr lang="fr-FR"/>
        </a:p>
      </dgm:t>
    </dgm:pt>
    <dgm:pt modelId="{E74D0926-3CF5-764B-BE9D-93BC184DFD9B}" type="sibTrans" cxnId="{44AFE873-C606-C44C-A49C-C44970F3EE3B}">
      <dgm:prSet/>
      <dgm:spPr/>
      <dgm:t>
        <a:bodyPr/>
        <a:lstStyle/>
        <a:p>
          <a:endParaRPr lang="fr-FR"/>
        </a:p>
      </dgm:t>
    </dgm:pt>
    <dgm:pt modelId="{6D524618-E889-2D4A-8D41-9B22817CBE5B}" type="pres">
      <dgm:prSet presAssocID="{DCF9082D-1CE0-A543-AA9B-72F204522BAA}" presName="linear" presStyleCnt="0">
        <dgm:presLayoutVars>
          <dgm:dir/>
          <dgm:resizeHandles val="exact"/>
        </dgm:presLayoutVars>
      </dgm:prSet>
      <dgm:spPr/>
      <dgm:t>
        <a:bodyPr/>
        <a:lstStyle/>
        <a:p>
          <a:endParaRPr lang="fr-FR"/>
        </a:p>
      </dgm:t>
    </dgm:pt>
    <dgm:pt modelId="{C84432F8-6E96-E94D-A212-F749A0D2BA70}" type="pres">
      <dgm:prSet presAssocID="{19890F5F-97AC-674C-B777-A5E8D477B596}" presName="comp" presStyleCnt="0"/>
      <dgm:spPr/>
    </dgm:pt>
    <dgm:pt modelId="{D92861E3-C47B-9045-B608-2426F00A9171}" type="pres">
      <dgm:prSet presAssocID="{19890F5F-97AC-674C-B777-A5E8D477B596}" presName="box" presStyleLbl="node1" presStyleIdx="0" presStyleCnt="4"/>
      <dgm:spPr/>
      <dgm:t>
        <a:bodyPr/>
        <a:lstStyle/>
        <a:p>
          <a:endParaRPr lang="fr-FR"/>
        </a:p>
      </dgm:t>
    </dgm:pt>
    <dgm:pt modelId="{4DB2C6B4-431F-4B42-BBCF-847F668F5871}" type="pres">
      <dgm:prSet presAssocID="{19890F5F-97AC-674C-B777-A5E8D477B596}" presName="img" presStyleLbl="fgImgPlace1" presStyleIdx="0" presStyleCnt="4"/>
      <dgm:spPr/>
    </dgm:pt>
    <dgm:pt modelId="{50AE7C69-F971-714A-8058-DE323F9602F8}" type="pres">
      <dgm:prSet presAssocID="{19890F5F-97AC-674C-B777-A5E8D477B596}" presName="text" presStyleLbl="node1" presStyleIdx="0" presStyleCnt="4">
        <dgm:presLayoutVars>
          <dgm:bulletEnabled val="1"/>
        </dgm:presLayoutVars>
      </dgm:prSet>
      <dgm:spPr/>
      <dgm:t>
        <a:bodyPr/>
        <a:lstStyle/>
        <a:p>
          <a:endParaRPr lang="fr-FR"/>
        </a:p>
      </dgm:t>
    </dgm:pt>
    <dgm:pt modelId="{B0F22E2B-04BF-474C-8ED2-3F6BAC0BD19F}" type="pres">
      <dgm:prSet presAssocID="{6A1B06B4-B414-3243-AC46-964A2BDA91EF}" presName="spacer" presStyleCnt="0"/>
      <dgm:spPr/>
    </dgm:pt>
    <dgm:pt modelId="{9832AE37-954A-8E48-8894-C0F7FBB91A8F}" type="pres">
      <dgm:prSet presAssocID="{53812E40-E6BF-484A-A65C-0760AF3C4E50}" presName="comp" presStyleCnt="0"/>
      <dgm:spPr/>
    </dgm:pt>
    <dgm:pt modelId="{23476969-A032-F74F-B481-3909D2EB29EB}" type="pres">
      <dgm:prSet presAssocID="{53812E40-E6BF-484A-A65C-0760AF3C4E50}" presName="box" presStyleLbl="node1" presStyleIdx="1" presStyleCnt="4"/>
      <dgm:spPr/>
      <dgm:t>
        <a:bodyPr/>
        <a:lstStyle/>
        <a:p>
          <a:endParaRPr lang="fr-FR"/>
        </a:p>
      </dgm:t>
    </dgm:pt>
    <dgm:pt modelId="{C249E286-291A-5147-ABB9-7C7EC37FA982}" type="pres">
      <dgm:prSet presAssocID="{53812E40-E6BF-484A-A65C-0760AF3C4E50}" presName="img" presStyleLbl="fgImgPlace1" presStyleIdx="1" presStyleCnt="4"/>
      <dgm:spPr/>
    </dgm:pt>
    <dgm:pt modelId="{2131EDFD-7E9D-5D42-97D3-1F22FFA8EB4E}" type="pres">
      <dgm:prSet presAssocID="{53812E40-E6BF-484A-A65C-0760AF3C4E50}" presName="text" presStyleLbl="node1" presStyleIdx="1" presStyleCnt="4">
        <dgm:presLayoutVars>
          <dgm:bulletEnabled val="1"/>
        </dgm:presLayoutVars>
      </dgm:prSet>
      <dgm:spPr/>
      <dgm:t>
        <a:bodyPr/>
        <a:lstStyle/>
        <a:p>
          <a:endParaRPr lang="fr-FR"/>
        </a:p>
      </dgm:t>
    </dgm:pt>
    <dgm:pt modelId="{1B4107F4-30AF-3945-A1BA-167A323BCBEE}" type="pres">
      <dgm:prSet presAssocID="{F35DCDB9-A33A-2742-8269-91806F7742D2}" presName="spacer" presStyleCnt="0"/>
      <dgm:spPr/>
    </dgm:pt>
    <dgm:pt modelId="{9AA0E7B7-8231-974B-A40D-048695F0BE3B}" type="pres">
      <dgm:prSet presAssocID="{97A84D95-9F23-9543-84D4-8766BE9C6616}" presName="comp" presStyleCnt="0"/>
      <dgm:spPr/>
    </dgm:pt>
    <dgm:pt modelId="{F844AF7B-7A97-174E-BD0C-A5E59ECE33C8}" type="pres">
      <dgm:prSet presAssocID="{97A84D95-9F23-9543-84D4-8766BE9C6616}" presName="box" presStyleLbl="node1" presStyleIdx="2" presStyleCnt="4"/>
      <dgm:spPr/>
      <dgm:t>
        <a:bodyPr/>
        <a:lstStyle/>
        <a:p>
          <a:endParaRPr lang="fr-FR"/>
        </a:p>
      </dgm:t>
    </dgm:pt>
    <dgm:pt modelId="{5FD04F12-A590-8548-B70B-EB5FFC9BE480}" type="pres">
      <dgm:prSet presAssocID="{97A84D95-9F23-9543-84D4-8766BE9C6616}" presName="img" presStyleLbl="fgImgPlace1" presStyleIdx="2" presStyleCnt="4"/>
      <dgm:spPr/>
    </dgm:pt>
    <dgm:pt modelId="{2C93D979-E9DD-A34D-AAED-1DC74CD75A89}" type="pres">
      <dgm:prSet presAssocID="{97A84D95-9F23-9543-84D4-8766BE9C6616}" presName="text" presStyleLbl="node1" presStyleIdx="2" presStyleCnt="4">
        <dgm:presLayoutVars>
          <dgm:bulletEnabled val="1"/>
        </dgm:presLayoutVars>
      </dgm:prSet>
      <dgm:spPr/>
      <dgm:t>
        <a:bodyPr/>
        <a:lstStyle/>
        <a:p>
          <a:endParaRPr lang="fr-FR"/>
        </a:p>
      </dgm:t>
    </dgm:pt>
    <dgm:pt modelId="{43D3202D-5A40-3542-AC59-1F0C42DA7265}" type="pres">
      <dgm:prSet presAssocID="{348238DB-8061-4842-BFC4-754CEB8024B8}" presName="spacer" presStyleCnt="0"/>
      <dgm:spPr/>
    </dgm:pt>
    <dgm:pt modelId="{8C077EC4-DF97-CF4F-8044-DCB5D4B6FCAC}" type="pres">
      <dgm:prSet presAssocID="{9A412FFA-6211-0648-AAB0-B35919567AD3}" presName="comp" presStyleCnt="0"/>
      <dgm:spPr/>
    </dgm:pt>
    <dgm:pt modelId="{9F364F17-6E95-5D4A-8B0C-EDDAB1BDD309}" type="pres">
      <dgm:prSet presAssocID="{9A412FFA-6211-0648-AAB0-B35919567AD3}" presName="box" presStyleLbl="node1" presStyleIdx="3" presStyleCnt="4"/>
      <dgm:spPr/>
      <dgm:t>
        <a:bodyPr/>
        <a:lstStyle/>
        <a:p>
          <a:endParaRPr lang="fr-FR"/>
        </a:p>
      </dgm:t>
    </dgm:pt>
    <dgm:pt modelId="{612EA688-E5CF-D844-AB97-4236738EEE71}" type="pres">
      <dgm:prSet presAssocID="{9A412FFA-6211-0648-AAB0-B35919567AD3}" presName="img" presStyleLbl="fgImgPlace1" presStyleIdx="3" presStyleCnt="4"/>
      <dgm:spPr/>
    </dgm:pt>
    <dgm:pt modelId="{453BC5E5-11F0-CE42-A324-D74AE4456218}" type="pres">
      <dgm:prSet presAssocID="{9A412FFA-6211-0648-AAB0-B35919567AD3}" presName="text" presStyleLbl="node1" presStyleIdx="3" presStyleCnt="4">
        <dgm:presLayoutVars>
          <dgm:bulletEnabled val="1"/>
        </dgm:presLayoutVars>
      </dgm:prSet>
      <dgm:spPr/>
      <dgm:t>
        <a:bodyPr/>
        <a:lstStyle/>
        <a:p>
          <a:endParaRPr lang="fr-FR"/>
        </a:p>
      </dgm:t>
    </dgm:pt>
  </dgm:ptLst>
  <dgm:cxnLst>
    <dgm:cxn modelId="{32F44029-BC93-A749-B54C-8D69FE89B251}" type="presOf" srcId="{53812E40-E6BF-484A-A65C-0760AF3C4E50}" destId="{2131EDFD-7E9D-5D42-97D3-1F22FFA8EB4E}" srcOrd="1" destOrd="0" presId="urn:microsoft.com/office/officeart/2005/8/layout/vList4"/>
    <dgm:cxn modelId="{C8EBD522-18C8-D146-A778-E6C7FC92D140}" type="presOf" srcId="{19890F5F-97AC-674C-B777-A5E8D477B596}" destId="{50AE7C69-F971-714A-8058-DE323F9602F8}" srcOrd="1" destOrd="0" presId="urn:microsoft.com/office/officeart/2005/8/layout/vList4"/>
    <dgm:cxn modelId="{8D120FB1-8856-9440-9EFB-98C01F194FEA}" srcId="{19890F5F-97AC-674C-B777-A5E8D477B596}" destId="{A9EFC43B-4F1A-CD44-9EFD-F22D9352E6B5}" srcOrd="0" destOrd="0" parTransId="{98BA736C-FA3C-EA41-A51E-0E836EE67463}" sibTransId="{88B72A22-0862-C047-BD82-23530A707B74}"/>
    <dgm:cxn modelId="{0F9EA645-8071-CC41-8749-B83152AEE056}" srcId="{97A84D95-9F23-9543-84D4-8766BE9C6616}" destId="{925E603F-14A4-9B4D-AC71-61073B0E5006}" srcOrd="0" destOrd="0" parTransId="{B0714A7D-8F53-9148-8EC3-5217B55D8C34}" sibTransId="{EA057905-E53F-6E47-BFF3-C6D7E2559B0D}"/>
    <dgm:cxn modelId="{B27C8016-8367-494A-8056-C98F9783E815}" type="presOf" srcId="{97A84D95-9F23-9543-84D4-8766BE9C6616}" destId="{F844AF7B-7A97-174E-BD0C-A5E59ECE33C8}" srcOrd="0" destOrd="0" presId="urn:microsoft.com/office/officeart/2005/8/layout/vList4"/>
    <dgm:cxn modelId="{87AEF86A-60C7-7B40-BB07-2C267D8B7AA7}" type="presOf" srcId="{DCF9082D-1CE0-A543-AA9B-72F204522BAA}" destId="{6D524618-E889-2D4A-8D41-9B22817CBE5B}" srcOrd="0" destOrd="0" presId="urn:microsoft.com/office/officeart/2005/8/layout/vList4"/>
    <dgm:cxn modelId="{64F15787-BCED-2840-BEAA-E9D4A556D3E7}" type="presOf" srcId="{19890F5F-97AC-674C-B777-A5E8D477B596}" destId="{D92861E3-C47B-9045-B608-2426F00A9171}" srcOrd="0" destOrd="0" presId="urn:microsoft.com/office/officeart/2005/8/layout/vList4"/>
    <dgm:cxn modelId="{59D2E7E1-81B5-1142-8BEF-B2FE1B5290F5}" type="presOf" srcId="{925E603F-14A4-9B4D-AC71-61073B0E5006}" destId="{2C93D979-E9DD-A34D-AAED-1DC74CD75A89}" srcOrd="1" destOrd="1" presId="urn:microsoft.com/office/officeart/2005/8/layout/vList4"/>
    <dgm:cxn modelId="{28CEEA96-E0B8-9D42-ABA1-1EC5170E001E}" srcId="{DCF9082D-1CE0-A543-AA9B-72F204522BAA}" destId="{53812E40-E6BF-484A-A65C-0760AF3C4E50}" srcOrd="1" destOrd="0" parTransId="{F0B9C6CF-BD29-FF40-BBC2-39B5433AD43C}" sibTransId="{F35DCDB9-A33A-2742-8269-91806F7742D2}"/>
    <dgm:cxn modelId="{4DEA5880-10F7-434C-8EA9-F2BC1376C7F4}" srcId="{DCF9082D-1CE0-A543-AA9B-72F204522BAA}" destId="{97A84D95-9F23-9543-84D4-8766BE9C6616}" srcOrd="2" destOrd="0" parTransId="{914FB067-AA98-6346-BB1E-2C6F1CA68677}" sibTransId="{348238DB-8061-4842-BFC4-754CEB8024B8}"/>
    <dgm:cxn modelId="{093077F6-69F7-D64D-A897-C9F3E6D5F738}" type="presOf" srcId="{97A84D95-9F23-9543-84D4-8766BE9C6616}" destId="{2C93D979-E9DD-A34D-AAED-1DC74CD75A89}" srcOrd="1" destOrd="0" presId="urn:microsoft.com/office/officeart/2005/8/layout/vList4"/>
    <dgm:cxn modelId="{84AD9616-FE5F-8442-BB98-CD368B097CBA}" srcId="{DCF9082D-1CE0-A543-AA9B-72F204522BAA}" destId="{19890F5F-97AC-674C-B777-A5E8D477B596}" srcOrd="0" destOrd="0" parTransId="{7D5BD3DC-D85E-2F4C-A777-FD40BAFA4E6E}" sibTransId="{6A1B06B4-B414-3243-AC46-964A2BDA91EF}"/>
    <dgm:cxn modelId="{931064C1-FAC2-BC48-A92F-4FBF4394CF99}" type="presOf" srcId="{9A412FFA-6211-0648-AAB0-B35919567AD3}" destId="{9F364F17-6E95-5D4A-8B0C-EDDAB1BDD309}" srcOrd="0" destOrd="0" presId="urn:microsoft.com/office/officeart/2005/8/layout/vList4"/>
    <dgm:cxn modelId="{EB538F7E-E3BA-6044-9B1C-4EAC282167CC}" type="presOf" srcId="{A9EFC43B-4F1A-CD44-9EFD-F22D9352E6B5}" destId="{50AE7C69-F971-714A-8058-DE323F9602F8}" srcOrd="1" destOrd="1" presId="urn:microsoft.com/office/officeart/2005/8/layout/vList4"/>
    <dgm:cxn modelId="{3120C2C1-2E38-D247-B841-825F964558B6}" srcId="{53812E40-E6BF-484A-A65C-0760AF3C4E50}" destId="{9C478D49-CED9-774A-A163-930293978274}" srcOrd="0" destOrd="0" parTransId="{E8350D73-56BF-4E4F-8CA6-ECE0BB702EE4}" sibTransId="{2C04D137-9B08-E548-B6C1-2330F1488397}"/>
    <dgm:cxn modelId="{F2C469D3-0EE1-E94D-8C57-11D4BE84B13F}" type="presOf" srcId="{53812E40-E6BF-484A-A65C-0760AF3C4E50}" destId="{23476969-A032-F74F-B481-3909D2EB29EB}" srcOrd="0" destOrd="0" presId="urn:microsoft.com/office/officeart/2005/8/layout/vList4"/>
    <dgm:cxn modelId="{16000210-5E22-B540-9BB9-FAE54CFD095B}" type="presOf" srcId="{9C478D49-CED9-774A-A163-930293978274}" destId="{23476969-A032-F74F-B481-3909D2EB29EB}" srcOrd="0" destOrd="1" presId="urn:microsoft.com/office/officeart/2005/8/layout/vList4"/>
    <dgm:cxn modelId="{15E5EAE1-777C-3949-A2E6-BE7CC8CC9D8D}" type="presOf" srcId="{925E603F-14A4-9B4D-AC71-61073B0E5006}" destId="{F844AF7B-7A97-174E-BD0C-A5E59ECE33C8}" srcOrd="0" destOrd="1" presId="urn:microsoft.com/office/officeart/2005/8/layout/vList4"/>
    <dgm:cxn modelId="{28ED98BE-3A87-E240-825D-2FE3780CAAA0}" type="presOf" srcId="{9C478D49-CED9-774A-A163-930293978274}" destId="{2131EDFD-7E9D-5D42-97D3-1F22FFA8EB4E}" srcOrd="1" destOrd="1" presId="urn:microsoft.com/office/officeart/2005/8/layout/vList4"/>
    <dgm:cxn modelId="{884B829E-0121-D44A-B33F-F01D5062A1BD}" type="presOf" srcId="{A9EFC43B-4F1A-CD44-9EFD-F22D9352E6B5}" destId="{D92861E3-C47B-9045-B608-2426F00A9171}" srcOrd="0" destOrd="1" presId="urn:microsoft.com/office/officeart/2005/8/layout/vList4"/>
    <dgm:cxn modelId="{44AFE873-C606-C44C-A49C-C44970F3EE3B}" srcId="{DCF9082D-1CE0-A543-AA9B-72F204522BAA}" destId="{9A412FFA-6211-0648-AAB0-B35919567AD3}" srcOrd="3" destOrd="0" parTransId="{88F856EC-0844-1E45-A7A9-6A926A76A6A7}" sibTransId="{E74D0926-3CF5-764B-BE9D-93BC184DFD9B}"/>
    <dgm:cxn modelId="{A4AD6F8F-6181-0948-A652-83B99DD8C01C}" type="presOf" srcId="{9A412FFA-6211-0648-AAB0-B35919567AD3}" destId="{453BC5E5-11F0-CE42-A324-D74AE4456218}" srcOrd="1" destOrd="0" presId="urn:microsoft.com/office/officeart/2005/8/layout/vList4"/>
    <dgm:cxn modelId="{57DED914-747B-7845-9458-3333CE820873}" type="presParOf" srcId="{6D524618-E889-2D4A-8D41-9B22817CBE5B}" destId="{C84432F8-6E96-E94D-A212-F749A0D2BA70}" srcOrd="0" destOrd="0" presId="urn:microsoft.com/office/officeart/2005/8/layout/vList4"/>
    <dgm:cxn modelId="{1FA2DCCB-1D2A-0F4C-9B0C-223A6BD55E89}" type="presParOf" srcId="{C84432F8-6E96-E94D-A212-F749A0D2BA70}" destId="{D92861E3-C47B-9045-B608-2426F00A9171}" srcOrd="0" destOrd="0" presId="urn:microsoft.com/office/officeart/2005/8/layout/vList4"/>
    <dgm:cxn modelId="{4FB8A513-2EB2-5D40-BE9E-16974CED80EE}" type="presParOf" srcId="{C84432F8-6E96-E94D-A212-F749A0D2BA70}" destId="{4DB2C6B4-431F-4B42-BBCF-847F668F5871}" srcOrd="1" destOrd="0" presId="urn:microsoft.com/office/officeart/2005/8/layout/vList4"/>
    <dgm:cxn modelId="{818B400A-198A-FB42-98EF-9CE5E72D8EE6}" type="presParOf" srcId="{C84432F8-6E96-E94D-A212-F749A0D2BA70}" destId="{50AE7C69-F971-714A-8058-DE323F9602F8}" srcOrd="2" destOrd="0" presId="urn:microsoft.com/office/officeart/2005/8/layout/vList4"/>
    <dgm:cxn modelId="{233D8D5D-3D17-E845-9967-4C5010D14655}" type="presParOf" srcId="{6D524618-E889-2D4A-8D41-9B22817CBE5B}" destId="{B0F22E2B-04BF-474C-8ED2-3F6BAC0BD19F}" srcOrd="1" destOrd="0" presId="urn:microsoft.com/office/officeart/2005/8/layout/vList4"/>
    <dgm:cxn modelId="{EEABB3D0-D38C-E243-88AD-27D041B94A71}" type="presParOf" srcId="{6D524618-E889-2D4A-8D41-9B22817CBE5B}" destId="{9832AE37-954A-8E48-8894-C0F7FBB91A8F}" srcOrd="2" destOrd="0" presId="urn:microsoft.com/office/officeart/2005/8/layout/vList4"/>
    <dgm:cxn modelId="{65BD93BF-B66B-7E48-8DA7-EDC17D47DA1F}" type="presParOf" srcId="{9832AE37-954A-8E48-8894-C0F7FBB91A8F}" destId="{23476969-A032-F74F-B481-3909D2EB29EB}" srcOrd="0" destOrd="0" presId="urn:microsoft.com/office/officeart/2005/8/layout/vList4"/>
    <dgm:cxn modelId="{00F1C659-3C5D-434D-B12E-68A93A364C82}" type="presParOf" srcId="{9832AE37-954A-8E48-8894-C0F7FBB91A8F}" destId="{C249E286-291A-5147-ABB9-7C7EC37FA982}" srcOrd="1" destOrd="0" presId="urn:microsoft.com/office/officeart/2005/8/layout/vList4"/>
    <dgm:cxn modelId="{03ABA577-EED6-1147-9E44-ECBB92BB4598}" type="presParOf" srcId="{9832AE37-954A-8E48-8894-C0F7FBB91A8F}" destId="{2131EDFD-7E9D-5D42-97D3-1F22FFA8EB4E}" srcOrd="2" destOrd="0" presId="urn:microsoft.com/office/officeart/2005/8/layout/vList4"/>
    <dgm:cxn modelId="{B53800E1-9BE1-944C-AEE3-8E77DA9902CF}" type="presParOf" srcId="{6D524618-E889-2D4A-8D41-9B22817CBE5B}" destId="{1B4107F4-30AF-3945-A1BA-167A323BCBEE}" srcOrd="3" destOrd="0" presId="urn:microsoft.com/office/officeart/2005/8/layout/vList4"/>
    <dgm:cxn modelId="{AE5994F3-BE37-DC41-9EDB-4897B3273910}" type="presParOf" srcId="{6D524618-E889-2D4A-8D41-9B22817CBE5B}" destId="{9AA0E7B7-8231-974B-A40D-048695F0BE3B}" srcOrd="4" destOrd="0" presId="urn:microsoft.com/office/officeart/2005/8/layout/vList4"/>
    <dgm:cxn modelId="{886592FA-2A9D-624A-94ED-AD1F3273936D}" type="presParOf" srcId="{9AA0E7B7-8231-974B-A40D-048695F0BE3B}" destId="{F844AF7B-7A97-174E-BD0C-A5E59ECE33C8}" srcOrd="0" destOrd="0" presId="urn:microsoft.com/office/officeart/2005/8/layout/vList4"/>
    <dgm:cxn modelId="{5A64898B-EE52-CA4F-9913-1D0E9C02816F}" type="presParOf" srcId="{9AA0E7B7-8231-974B-A40D-048695F0BE3B}" destId="{5FD04F12-A590-8548-B70B-EB5FFC9BE480}" srcOrd="1" destOrd="0" presId="urn:microsoft.com/office/officeart/2005/8/layout/vList4"/>
    <dgm:cxn modelId="{C5EA0334-3F05-0C40-BAEE-BABFCE423485}" type="presParOf" srcId="{9AA0E7B7-8231-974B-A40D-048695F0BE3B}" destId="{2C93D979-E9DD-A34D-AAED-1DC74CD75A89}" srcOrd="2" destOrd="0" presId="urn:microsoft.com/office/officeart/2005/8/layout/vList4"/>
    <dgm:cxn modelId="{9DFE3A1A-7415-974A-83F3-CB627DE1EE8D}" type="presParOf" srcId="{6D524618-E889-2D4A-8D41-9B22817CBE5B}" destId="{43D3202D-5A40-3542-AC59-1F0C42DA7265}" srcOrd="5" destOrd="0" presId="urn:microsoft.com/office/officeart/2005/8/layout/vList4"/>
    <dgm:cxn modelId="{636863C7-CF52-BC4C-976E-2BBB654F1A94}" type="presParOf" srcId="{6D524618-E889-2D4A-8D41-9B22817CBE5B}" destId="{8C077EC4-DF97-CF4F-8044-DCB5D4B6FCAC}" srcOrd="6" destOrd="0" presId="urn:microsoft.com/office/officeart/2005/8/layout/vList4"/>
    <dgm:cxn modelId="{E256B737-7128-8D46-9AC9-5D8093B0E6FA}" type="presParOf" srcId="{8C077EC4-DF97-CF4F-8044-DCB5D4B6FCAC}" destId="{9F364F17-6E95-5D4A-8B0C-EDDAB1BDD309}" srcOrd="0" destOrd="0" presId="urn:microsoft.com/office/officeart/2005/8/layout/vList4"/>
    <dgm:cxn modelId="{DE10C5C5-D709-CD43-BAE2-9DB478FB5E82}" type="presParOf" srcId="{8C077EC4-DF97-CF4F-8044-DCB5D4B6FCAC}" destId="{612EA688-E5CF-D844-AB97-4236738EEE71}" srcOrd="1" destOrd="0" presId="urn:microsoft.com/office/officeart/2005/8/layout/vList4"/>
    <dgm:cxn modelId="{06B5EAA0-9514-6647-AC72-B9819B2EEBC9}" type="presParOf" srcId="{8C077EC4-DF97-CF4F-8044-DCB5D4B6FCAC}" destId="{453BC5E5-11F0-CE42-A324-D74AE445621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C51F40A-99A1-2341-9BBB-98E259723A49}" type="doc">
      <dgm:prSet loTypeId="urn:microsoft.com/office/officeart/2005/8/layout/radial6" loCatId="relationship" qsTypeId="urn:microsoft.com/office/officeart/2005/8/quickstyle/simple5" qsCatId="simple" csTypeId="urn:microsoft.com/office/officeart/2005/8/colors/accent6_1" csCatId="accent6" phldr="1"/>
      <dgm:spPr/>
      <dgm:t>
        <a:bodyPr/>
        <a:lstStyle/>
        <a:p>
          <a:endParaRPr lang="fr-FR"/>
        </a:p>
      </dgm:t>
    </dgm:pt>
    <dgm:pt modelId="{317BF765-973A-1C42-AE23-B3AB3E072856}">
      <dgm:prSet/>
      <dgm:spPr/>
      <dgm:t>
        <a:bodyPr/>
        <a:lstStyle/>
        <a:p>
          <a:r>
            <a:rPr lang="fr-FR"/>
            <a:t>La santé n’est pas un sanctuaire</a:t>
          </a:r>
        </a:p>
      </dgm:t>
    </dgm:pt>
    <dgm:pt modelId="{E0208A5D-4E1B-EF4E-9E0A-C7447E01B397}" type="parTrans" cxnId="{99095B40-A7AC-5242-96E3-8742403482C7}">
      <dgm:prSet/>
      <dgm:spPr/>
      <dgm:t>
        <a:bodyPr/>
        <a:lstStyle/>
        <a:p>
          <a:endParaRPr lang="fr-FR"/>
        </a:p>
      </dgm:t>
    </dgm:pt>
    <dgm:pt modelId="{CDC8BD44-7C80-CA41-826B-C9F21EF3B2D8}" type="sibTrans" cxnId="{99095B40-A7AC-5242-96E3-8742403482C7}">
      <dgm:prSet/>
      <dgm:spPr/>
      <dgm:t>
        <a:bodyPr/>
        <a:lstStyle/>
        <a:p>
          <a:endParaRPr lang="fr-FR"/>
        </a:p>
      </dgm:t>
    </dgm:pt>
    <dgm:pt modelId="{46DF88DD-49D2-BE43-8B12-B772A5E4C505}">
      <dgm:prSet custT="1"/>
      <dgm:spPr/>
      <dgm:t>
        <a:bodyPr/>
        <a:lstStyle/>
        <a:p>
          <a:r>
            <a:rPr lang="fr-FR" sz="1050"/>
            <a:t>Organiser des rencontres avec le grand public</a:t>
          </a:r>
        </a:p>
      </dgm:t>
    </dgm:pt>
    <dgm:pt modelId="{A1D76544-C2C3-724D-BFD8-6678B2B35CA0}" type="parTrans" cxnId="{E8672ADF-243D-8145-99CB-27624D43E5D5}">
      <dgm:prSet/>
      <dgm:spPr/>
      <dgm:t>
        <a:bodyPr/>
        <a:lstStyle/>
        <a:p>
          <a:endParaRPr lang="fr-FR"/>
        </a:p>
      </dgm:t>
    </dgm:pt>
    <dgm:pt modelId="{56FC4FD9-50CF-A147-956D-F053D5E31C8E}" type="sibTrans" cxnId="{E8672ADF-243D-8145-99CB-27624D43E5D5}">
      <dgm:prSet/>
      <dgm:spPr/>
      <dgm:t>
        <a:bodyPr/>
        <a:lstStyle/>
        <a:p>
          <a:endParaRPr lang="fr-FR"/>
        </a:p>
      </dgm:t>
    </dgm:pt>
    <dgm:pt modelId="{A84C332A-AE52-9143-A186-F956FB481539}">
      <dgm:prSet custT="1"/>
      <dgm:spPr/>
      <dgm:t>
        <a:bodyPr/>
        <a:lstStyle/>
        <a:p>
          <a:r>
            <a:rPr lang="fr-FR" sz="1050"/>
            <a:t>Sensibiliser le public à la prévention en matière de douleur</a:t>
          </a:r>
        </a:p>
      </dgm:t>
    </dgm:pt>
    <dgm:pt modelId="{8A7AE14C-BE01-6D42-A4E8-3C4C84219C2D}" type="parTrans" cxnId="{3ADFB604-A273-D743-BD83-8BFB45B58050}">
      <dgm:prSet/>
      <dgm:spPr/>
      <dgm:t>
        <a:bodyPr/>
        <a:lstStyle/>
        <a:p>
          <a:endParaRPr lang="fr-FR"/>
        </a:p>
      </dgm:t>
    </dgm:pt>
    <dgm:pt modelId="{A6D5D3ED-211D-9641-BD57-64EA112A2336}" type="sibTrans" cxnId="{3ADFB604-A273-D743-BD83-8BFB45B58050}">
      <dgm:prSet/>
      <dgm:spPr/>
      <dgm:t>
        <a:bodyPr/>
        <a:lstStyle/>
        <a:p>
          <a:endParaRPr lang="fr-FR"/>
        </a:p>
      </dgm:t>
    </dgm:pt>
    <dgm:pt modelId="{58F026F0-B47C-2B47-8519-E8AA1E878958}">
      <dgm:prSet custT="1"/>
      <dgm:spPr/>
      <dgm:t>
        <a:bodyPr/>
        <a:lstStyle/>
        <a:p>
          <a:r>
            <a:rPr lang="fr-FR" sz="1050"/>
            <a:t>Faire sortir la connaissance</a:t>
          </a:r>
        </a:p>
      </dgm:t>
    </dgm:pt>
    <dgm:pt modelId="{993F8E88-2EC7-094B-9428-15CB2F2B4E4E}" type="parTrans" cxnId="{603040B5-A785-AE48-9CAA-32C585C1061E}">
      <dgm:prSet/>
      <dgm:spPr/>
      <dgm:t>
        <a:bodyPr/>
        <a:lstStyle/>
        <a:p>
          <a:endParaRPr lang="fr-FR"/>
        </a:p>
      </dgm:t>
    </dgm:pt>
    <dgm:pt modelId="{A6D152C7-E35B-E64E-A5EB-2A3616F41C27}" type="sibTrans" cxnId="{603040B5-A785-AE48-9CAA-32C585C1061E}">
      <dgm:prSet/>
      <dgm:spPr/>
      <dgm:t>
        <a:bodyPr/>
        <a:lstStyle/>
        <a:p>
          <a:endParaRPr lang="fr-FR"/>
        </a:p>
      </dgm:t>
    </dgm:pt>
    <dgm:pt modelId="{0EE21BA0-AF4D-B640-B1BA-C0AF8E987E45}">
      <dgm:prSet custT="1"/>
      <dgm:spPr/>
      <dgm:t>
        <a:bodyPr/>
        <a:lstStyle/>
        <a:p>
          <a:r>
            <a:rPr lang="fr-FR" sz="1050"/>
            <a:t>Partager la connaissance</a:t>
          </a:r>
        </a:p>
      </dgm:t>
    </dgm:pt>
    <dgm:pt modelId="{A0CC3E6E-C786-BA43-BB93-41BC4C33A4FB}" type="parTrans" cxnId="{848A2BA9-3371-BF44-93ED-D6D2A56D9D52}">
      <dgm:prSet/>
      <dgm:spPr/>
      <dgm:t>
        <a:bodyPr/>
        <a:lstStyle/>
        <a:p>
          <a:endParaRPr lang="fr-FR"/>
        </a:p>
      </dgm:t>
    </dgm:pt>
    <dgm:pt modelId="{79FC1EDC-26D1-E74F-A5A7-4B4A433F6451}" type="sibTrans" cxnId="{848A2BA9-3371-BF44-93ED-D6D2A56D9D52}">
      <dgm:prSet/>
      <dgm:spPr/>
      <dgm:t>
        <a:bodyPr/>
        <a:lstStyle/>
        <a:p>
          <a:endParaRPr lang="fr-FR"/>
        </a:p>
      </dgm:t>
    </dgm:pt>
    <dgm:pt modelId="{6E25223D-5F0F-BE45-B59D-B6A372A793DB}">
      <dgm:prSet custT="1"/>
      <dgm:spPr/>
      <dgm:t>
        <a:bodyPr/>
        <a:lstStyle/>
        <a:p>
          <a:r>
            <a:rPr lang="fr-FR" sz="1050"/>
            <a:t>La santé n’est pas l’absence de maladie</a:t>
          </a:r>
        </a:p>
      </dgm:t>
    </dgm:pt>
    <dgm:pt modelId="{63952FF3-D7E0-E04B-B9C6-BB00BBAA472E}" type="parTrans" cxnId="{5CAF81C1-9E94-F443-A401-15ED4F8E6469}">
      <dgm:prSet/>
      <dgm:spPr/>
      <dgm:t>
        <a:bodyPr/>
        <a:lstStyle/>
        <a:p>
          <a:endParaRPr lang="fr-FR"/>
        </a:p>
      </dgm:t>
    </dgm:pt>
    <dgm:pt modelId="{3E4F02CD-91A1-7943-8AEC-DA210EABEF8E}" type="sibTrans" cxnId="{5CAF81C1-9E94-F443-A401-15ED4F8E6469}">
      <dgm:prSet/>
      <dgm:spPr/>
      <dgm:t>
        <a:bodyPr/>
        <a:lstStyle/>
        <a:p>
          <a:endParaRPr lang="fr-FR"/>
        </a:p>
      </dgm:t>
    </dgm:pt>
    <dgm:pt modelId="{2DB2EEEF-E349-C74E-8D64-0A62BF7650E9}">
      <dgm:prSet custT="1"/>
      <dgm:spPr/>
      <dgm:t>
        <a:bodyPr/>
        <a:lstStyle/>
        <a:p>
          <a:r>
            <a:rPr lang="fr-FR" sz="1050"/>
            <a:t>Empowerment et coping actif</a:t>
          </a:r>
        </a:p>
      </dgm:t>
    </dgm:pt>
    <dgm:pt modelId="{E067EB11-BF5A-3644-8299-00E167F665CB}" type="parTrans" cxnId="{F04F46AA-83BB-1147-9C43-004E2A942E3D}">
      <dgm:prSet/>
      <dgm:spPr/>
      <dgm:t>
        <a:bodyPr/>
        <a:lstStyle/>
        <a:p>
          <a:endParaRPr lang="fr-FR"/>
        </a:p>
      </dgm:t>
    </dgm:pt>
    <dgm:pt modelId="{BE4B98BC-EE2D-EA42-89F8-13D121EF1175}" type="sibTrans" cxnId="{F04F46AA-83BB-1147-9C43-004E2A942E3D}">
      <dgm:prSet/>
      <dgm:spPr/>
      <dgm:t>
        <a:bodyPr/>
        <a:lstStyle/>
        <a:p>
          <a:endParaRPr lang="fr-FR"/>
        </a:p>
      </dgm:t>
    </dgm:pt>
    <dgm:pt modelId="{DEA69451-DDC6-5546-A9D0-0077D6A9C64E}" type="pres">
      <dgm:prSet presAssocID="{EC51F40A-99A1-2341-9BBB-98E259723A49}" presName="Name0" presStyleCnt="0">
        <dgm:presLayoutVars>
          <dgm:chMax val="1"/>
          <dgm:dir/>
          <dgm:animLvl val="ctr"/>
          <dgm:resizeHandles val="exact"/>
        </dgm:presLayoutVars>
      </dgm:prSet>
      <dgm:spPr/>
      <dgm:t>
        <a:bodyPr/>
        <a:lstStyle/>
        <a:p>
          <a:endParaRPr lang="fr-FR"/>
        </a:p>
      </dgm:t>
    </dgm:pt>
    <dgm:pt modelId="{4A4A5AE9-345D-884D-AACD-2A8B044D751B}" type="pres">
      <dgm:prSet presAssocID="{317BF765-973A-1C42-AE23-B3AB3E072856}" presName="centerShape" presStyleLbl="node0" presStyleIdx="0" presStyleCnt="1"/>
      <dgm:spPr/>
      <dgm:t>
        <a:bodyPr/>
        <a:lstStyle/>
        <a:p>
          <a:endParaRPr lang="fr-FR"/>
        </a:p>
      </dgm:t>
    </dgm:pt>
    <dgm:pt modelId="{A1B5304D-7C45-0C4E-8B0A-CD0A0F9EB874}" type="pres">
      <dgm:prSet presAssocID="{46DF88DD-49D2-BE43-8B12-B772A5E4C505}" presName="node" presStyleLbl="node1" presStyleIdx="0" presStyleCnt="6" custScaleX="167871">
        <dgm:presLayoutVars>
          <dgm:bulletEnabled val="1"/>
        </dgm:presLayoutVars>
      </dgm:prSet>
      <dgm:spPr/>
      <dgm:t>
        <a:bodyPr/>
        <a:lstStyle/>
        <a:p>
          <a:endParaRPr lang="fr-FR"/>
        </a:p>
      </dgm:t>
    </dgm:pt>
    <dgm:pt modelId="{A27C5261-5DA3-D445-A58D-FEF1A5E55D50}" type="pres">
      <dgm:prSet presAssocID="{46DF88DD-49D2-BE43-8B12-B772A5E4C505}" presName="dummy" presStyleCnt="0"/>
      <dgm:spPr/>
    </dgm:pt>
    <dgm:pt modelId="{347FAF99-3E5A-1842-BCF2-9BFE6EFD38E2}" type="pres">
      <dgm:prSet presAssocID="{56FC4FD9-50CF-A147-956D-F053D5E31C8E}" presName="sibTrans" presStyleLbl="sibTrans2D1" presStyleIdx="0" presStyleCnt="6"/>
      <dgm:spPr/>
      <dgm:t>
        <a:bodyPr/>
        <a:lstStyle/>
        <a:p>
          <a:endParaRPr lang="fr-FR"/>
        </a:p>
      </dgm:t>
    </dgm:pt>
    <dgm:pt modelId="{916FF207-B6CF-A64D-AE05-F807B7D1F96E}" type="pres">
      <dgm:prSet presAssocID="{A84C332A-AE52-9143-A186-F956FB481539}" presName="node" presStyleLbl="node1" presStyleIdx="1" presStyleCnt="6" custScaleX="167871">
        <dgm:presLayoutVars>
          <dgm:bulletEnabled val="1"/>
        </dgm:presLayoutVars>
      </dgm:prSet>
      <dgm:spPr/>
      <dgm:t>
        <a:bodyPr/>
        <a:lstStyle/>
        <a:p>
          <a:endParaRPr lang="fr-FR"/>
        </a:p>
      </dgm:t>
    </dgm:pt>
    <dgm:pt modelId="{DF7CFE69-C9B0-1746-8CC8-5AFF348F8E3B}" type="pres">
      <dgm:prSet presAssocID="{A84C332A-AE52-9143-A186-F956FB481539}" presName="dummy" presStyleCnt="0"/>
      <dgm:spPr/>
    </dgm:pt>
    <dgm:pt modelId="{6029E1BC-4AE5-B34E-8CDD-B9864F805460}" type="pres">
      <dgm:prSet presAssocID="{A6D5D3ED-211D-9641-BD57-64EA112A2336}" presName="sibTrans" presStyleLbl="sibTrans2D1" presStyleIdx="1" presStyleCnt="6"/>
      <dgm:spPr/>
      <dgm:t>
        <a:bodyPr/>
        <a:lstStyle/>
        <a:p>
          <a:endParaRPr lang="fr-FR"/>
        </a:p>
      </dgm:t>
    </dgm:pt>
    <dgm:pt modelId="{55A17AB9-C0BB-BA4C-B628-414C957A4262}" type="pres">
      <dgm:prSet presAssocID="{58F026F0-B47C-2B47-8519-E8AA1E878958}" presName="node" presStyleLbl="node1" presStyleIdx="2" presStyleCnt="6" custScaleX="167871">
        <dgm:presLayoutVars>
          <dgm:bulletEnabled val="1"/>
        </dgm:presLayoutVars>
      </dgm:prSet>
      <dgm:spPr/>
      <dgm:t>
        <a:bodyPr/>
        <a:lstStyle/>
        <a:p>
          <a:endParaRPr lang="fr-FR"/>
        </a:p>
      </dgm:t>
    </dgm:pt>
    <dgm:pt modelId="{B8C26461-6E64-3444-AE8A-0D3FBE5B2D94}" type="pres">
      <dgm:prSet presAssocID="{58F026F0-B47C-2B47-8519-E8AA1E878958}" presName="dummy" presStyleCnt="0"/>
      <dgm:spPr/>
    </dgm:pt>
    <dgm:pt modelId="{FE5B7AA2-F24B-D545-9DBB-7626DA6D0C76}" type="pres">
      <dgm:prSet presAssocID="{A6D152C7-E35B-E64E-A5EB-2A3616F41C27}" presName="sibTrans" presStyleLbl="sibTrans2D1" presStyleIdx="2" presStyleCnt="6"/>
      <dgm:spPr/>
      <dgm:t>
        <a:bodyPr/>
        <a:lstStyle/>
        <a:p>
          <a:endParaRPr lang="fr-FR"/>
        </a:p>
      </dgm:t>
    </dgm:pt>
    <dgm:pt modelId="{211B481E-136E-4C4D-8382-F6C32D5DB8AB}" type="pres">
      <dgm:prSet presAssocID="{0EE21BA0-AF4D-B640-B1BA-C0AF8E987E45}" presName="node" presStyleLbl="node1" presStyleIdx="3" presStyleCnt="6" custScaleX="167871">
        <dgm:presLayoutVars>
          <dgm:bulletEnabled val="1"/>
        </dgm:presLayoutVars>
      </dgm:prSet>
      <dgm:spPr/>
      <dgm:t>
        <a:bodyPr/>
        <a:lstStyle/>
        <a:p>
          <a:endParaRPr lang="fr-FR"/>
        </a:p>
      </dgm:t>
    </dgm:pt>
    <dgm:pt modelId="{F27C6D12-2298-3E42-A584-F699737D9E1D}" type="pres">
      <dgm:prSet presAssocID="{0EE21BA0-AF4D-B640-B1BA-C0AF8E987E45}" presName="dummy" presStyleCnt="0"/>
      <dgm:spPr/>
    </dgm:pt>
    <dgm:pt modelId="{EC0AB825-98EB-FF44-9C52-3268F3A21269}" type="pres">
      <dgm:prSet presAssocID="{79FC1EDC-26D1-E74F-A5A7-4B4A433F6451}" presName="sibTrans" presStyleLbl="sibTrans2D1" presStyleIdx="3" presStyleCnt="6"/>
      <dgm:spPr/>
      <dgm:t>
        <a:bodyPr/>
        <a:lstStyle/>
        <a:p>
          <a:endParaRPr lang="fr-FR"/>
        </a:p>
      </dgm:t>
    </dgm:pt>
    <dgm:pt modelId="{48C815BC-14B8-DE47-B62A-8D7C56F13568}" type="pres">
      <dgm:prSet presAssocID="{6E25223D-5F0F-BE45-B59D-B6A372A793DB}" presName="node" presStyleLbl="node1" presStyleIdx="4" presStyleCnt="6" custScaleX="167871">
        <dgm:presLayoutVars>
          <dgm:bulletEnabled val="1"/>
        </dgm:presLayoutVars>
      </dgm:prSet>
      <dgm:spPr/>
      <dgm:t>
        <a:bodyPr/>
        <a:lstStyle/>
        <a:p>
          <a:endParaRPr lang="fr-FR"/>
        </a:p>
      </dgm:t>
    </dgm:pt>
    <dgm:pt modelId="{792DF99D-5167-CA4D-B3E4-49FFA4514023}" type="pres">
      <dgm:prSet presAssocID="{6E25223D-5F0F-BE45-B59D-B6A372A793DB}" presName="dummy" presStyleCnt="0"/>
      <dgm:spPr/>
    </dgm:pt>
    <dgm:pt modelId="{41F67EF7-48BF-9046-882D-15608F6F5C5B}" type="pres">
      <dgm:prSet presAssocID="{3E4F02CD-91A1-7943-8AEC-DA210EABEF8E}" presName="sibTrans" presStyleLbl="sibTrans2D1" presStyleIdx="4" presStyleCnt="6"/>
      <dgm:spPr/>
      <dgm:t>
        <a:bodyPr/>
        <a:lstStyle/>
        <a:p>
          <a:endParaRPr lang="fr-FR"/>
        </a:p>
      </dgm:t>
    </dgm:pt>
    <dgm:pt modelId="{69C7658D-3044-3A45-9BC3-878BC7A928C7}" type="pres">
      <dgm:prSet presAssocID="{2DB2EEEF-E349-C74E-8D64-0A62BF7650E9}" presName="node" presStyleLbl="node1" presStyleIdx="5" presStyleCnt="6" custScaleX="167871">
        <dgm:presLayoutVars>
          <dgm:bulletEnabled val="1"/>
        </dgm:presLayoutVars>
      </dgm:prSet>
      <dgm:spPr/>
      <dgm:t>
        <a:bodyPr/>
        <a:lstStyle/>
        <a:p>
          <a:endParaRPr lang="fr-FR"/>
        </a:p>
      </dgm:t>
    </dgm:pt>
    <dgm:pt modelId="{C70B07B9-EA2E-1E48-A156-F73D23A56041}" type="pres">
      <dgm:prSet presAssocID="{2DB2EEEF-E349-C74E-8D64-0A62BF7650E9}" presName="dummy" presStyleCnt="0"/>
      <dgm:spPr/>
    </dgm:pt>
    <dgm:pt modelId="{1B7925D7-EBF5-004B-A81D-A695A2FC4593}" type="pres">
      <dgm:prSet presAssocID="{BE4B98BC-EE2D-EA42-89F8-13D121EF1175}" presName="sibTrans" presStyleLbl="sibTrans2D1" presStyleIdx="5" presStyleCnt="6"/>
      <dgm:spPr/>
      <dgm:t>
        <a:bodyPr/>
        <a:lstStyle/>
        <a:p>
          <a:endParaRPr lang="fr-FR"/>
        </a:p>
      </dgm:t>
    </dgm:pt>
  </dgm:ptLst>
  <dgm:cxnLst>
    <dgm:cxn modelId="{8B938108-A144-8246-9E4C-8A60A6235666}" type="presOf" srcId="{79FC1EDC-26D1-E74F-A5A7-4B4A433F6451}" destId="{EC0AB825-98EB-FF44-9C52-3268F3A21269}" srcOrd="0" destOrd="0" presId="urn:microsoft.com/office/officeart/2005/8/layout/radial6"/>
    <dgm:cxn modelId="{0B636E58-A6C6-CA4D-8052-277F1FA37BB8}" type="presOf" srcId="{A84C332A-AE52-9143-A186-F956FB481539}" destId="{916FF207-B6CF-A64D-AE05-F807B7D1F96E}" srcOrd="0" destOrd="0" presId="urn:microsoft.com/office/officeart/2005/8/layout/radial6"/>
    <dgm:cxn modelId="{48A0F7B2-936B-4C48-A31C-BF65EC9E835C}" type="presOf" srcId="{A6D5D3ED-211D-9641-BD57-64EA112A2336}" destId="{6029E1BC-4AE5-B34E-8CDD-B9864F805460}" srcOrd="0" destOrd="0" presId="urn:microsoft.com/office/officeart/2005/8/layout/radial6"/>
    <dgm:cxn modelId="{F6887B00-C57E-514F-86ED-81B32DF0E3CA}" type="presOf" srcId="{A6D152C7-E35B-E64E-A5EB-2A3616F41C27}" destId="{FE5B7AA2-F24B-D545-9DBB-7626DA6D0C76}" srcOrd="0" destOrd="0" presId="urn:microsoft.com/office/officeart/2005/8/layout/radial6"/>
    <dgm:cxn modelId="{848A2BA9-3371-BF44-93ED-D6D2A56D9D52}" srcId="{317BF765-973A-1C42-AE23-B3AB3E072856}" destId="{0EE21BA0-AF4D-B640-B1BA-C0AF8E987E45}" srcOrd="3" destOrd="0" parTransId="{A0CC3E6E-C786-BA43-BB93-41BC4C33A4FB}" sibTransId="{79FC1EDC-26D1-E74F-A5A7-4B4A433F6451}"/>
    <dgm:cxn modelId="{D7247A70-54C7-394C-A122-E7CC67CAA2F5}" type="presOf" srcId="{317BF765-973A-1C42-AE23-B3AB3E072856}" destId="{4A4A5AE9-345D-884D-AACD-2A8B044D751B}" srcOrd="0" destOrd="0" presId="urn:microsoft.com/office/officeart/2005/8/layout/radial6"/>
    <dgm:cxn modelId="{029C3A7B-A782-CE47-97C4-A63189099EBE}" type="presOf" srcId="{2DB2EEEF-E349-C74E-8D64-0A62BF7650E9}" destId="{69C7658D-3044-3A45-9BC3-878BC7A928C7}" srcOrd="0" destOrd="0" presId="urn:microsoft.com/office/officeart/2005/8/layout/radial6"/>
    <dgm:cxn modelId="{3AC73B3A-7606-BF45-88F5-A6AE2BD6ABAC}" type="presOf" srcId="{46DF88DD-49D2-BE43-8B12-B772A5E4C505}" destId="{A1B5304D-7C45-0C4E-8B0A-CD0A0F9EB874}" srcOrd="0" destOrd="0" presId="urn:microsoft.com/office/officeart/2005/8/layout/radial6"/>
    <dgm:cxn modelId="{464FB43C-CD44-E24F-94A5-4E2834D9D109}" type="presOf" srcId="{BE4B98BC-EE2D-EA42-89F8-13D121EF1175}" destId="{1B7925D7-EBF5-004B-A81D-A695A2FC4593}" srcOrd="0" destOrd="0" presId="urn:microsoft.com/office/officeart/2005/8/layout/radial6"/>
    <dgm:cxn modelId="{F04F46AA-83BB-1147-9C43-004E2A942E3D}" srcId="{317BF765-973A-1C42-AE23-B3AB3E072856}" destId="{2DB2EEEF-E349-C74E-8D64-0A62BF7650E9}" srcOrd="5" destOrd="0" parTransId="{E067EB11-BF5A-3644-8299-00E167F665CB}" sibTransId="{BE4B98BC-EE2D-EA42-89F8-13D121EF1175}"/>
    <dgm:cxn modelId="{3ADFB604-A273-D743-BD83-8BFB45B58050}" srcId="{317BF765-973A-1C42-AE23-B3AB3E072856}" destId="{A84C332A-AE52-9143-A186-F956FB481539}" srcOrd="1" destOrd="0" parTransId="{8A7AE14C-BE01-6D42-A4E8-3C4C84219C2D}" sibTransId="{A6D5D3ED-211D-9641-BD57-64EA112A2336}"/>
    <dgm:cxn modelId="{6990EDF7-EF8D-C541-99C4-5A503EA5C228}" type="presOf" srcId="{EC51F40A-99A1-2341-9BBB-98E259723A49}" destId="{DEA69451-DDC6-5546-A9D0-0077D6A9C64E}" srcOrd="0" destOrd="0" presId="urn:microsoft.com/office/officeart/2005/8/layout/radial6"/>
    <dgm:cxn modelId="{3F4DB9CD-2D41-E540-A9DA-9D8DB6D5EE67}" type="presOf" srcId="{58F026F0-B47C-2B47-8519-E8AA1E878958}" destId="{55A17AB9-C0BB-BA4C-B628-414C957A4262}" srcOrd="0" destOrd="0" presId="urn:microsoft.com/office/officeart/2005/8/layout/radial6"/>
    <dgm:cxn modelId="{99095B40-A7AC-5242-96E3-8742403482C7}" srcId="{EC51F40A-99A1-2341-9BBB-98E259723A49}" destId="{317BF765-973A-1C42-AE23-B3AB3E072856}" srcOrd="0" destOrd="0" parTransId="{E0208A5D-4E1B-EF4E-9E0A-C7447E01B397}" sibTransId="{CDC8BD44-7C80-CA41-826B-C9F21EF3B2D8}"/>
    <dgm:cxn modelId="{5CAF81C1-9E94-F443-A401-15ED4F8E6469}" srcId="{317BF765-973A-1C42-AE23-B3AB3E072856}" destId="{6E25223D-5F0F-BE45-B59D-B6A372A793DB}" srcOrd="4" destOrd="0" parTransId="{63952FF3-D7E0-E04B-B9C6-BB00BBAA472E}" sibTransId="{3E4F02CD-91A1-7943-8AEC-DA210EABEF8E}"/>
    <dgm:cxn modelId="{E8672ADF-243D-8145-99CB-27624D43E5D5}" srcId="{317BF765-973A-1C42-AE23-B3AB3E072856}" destId="{46DF88DD-49D2-BE43-8B12-B772A5E4C505}" srcOrd="0" destOrd="0" parTransId="{A1D76544-C2C3-724D-BFD8-6678B2B35CA0}" sibTransId="{56FC4FD9-50CF-A147-956D-F053D5E31C8E}"/>
    <dgm:cxn modelId="{1BEB2E2B-FE91-9547-AE95-532F88B3E7D9}" type="presOf" srcId="{56FC4FD9-50CF-A147-956D-F053D5E31C8E}" destId="{347FAF99-3E5A-1842-BCF2-9BFE6EFD38E2}" srcOrd="0" destOrd="0" presId="urn:microsoft.com/office/officeart/2005/8/layout/radial6"/>
    <dgm:cxn modelId="{603040B5-A785-AE48-9CAA-32C585C1061E}" srcId="{317BF765-973A-1C42-AE23-B3AB3E072856}" destId="{58F026F0-B47C-2B47-8519-E8AA1E878958}" srcOrd="2" destOrd="0" parTransId="{993F8E88-2EC7-094B-9428-15CB2F2B4E4E}" sibTransId="{A6D152C7-E35B-E64E-A5EB-2A3616F41C27}"/>
    <dgm:cxn modelId="{59EF980B-6E58-B84C-971C-659E2EB73E60}" type="presOf" srcId="{6E25223D-5F0F-BE45-B59D-B6A372A793DB}" destId="{48C815BC-14B8-DE47-B62A-8D7C56F13568}" srcOrd="0" destOrd="0" presId="urn:microsoft.com/office/officeart/2005/8/layout/radial6"/>
    <dgm:cxn modelId="{7817CBEE-BE7E-C642-962A-7FDED935BABB}" type="presOf" srcId="{3E4F02CD-91A1-7943-8AEC-DA210EABEF8E}" destId="{41F67EF7-48BF-9046-882D-15608F6F5C5B}" srcOrd="0" destOrd="0" presId="urn:microsoft.com/office/officeart/2005/8/layout/radial6"/>
    <dgm:cxn modelId="{C5FDB061-5F32-B64E-A13D-BD7F16936C2D}" type="presOf" srcId="{0EE21BA0-AF4D-B640-B1BA-C0AF8E987E45}" destId="{211B481E-136E-4C4D-8382-F6C32D5DB8AB}" srcOrd="0" destOrd="0" presId="urn:microsoft.com/office/officeart/2005/8/layout/radial6"/>
    <dgm:cxn modelId="{B505E739-D5D8-824D-9542-C60D05FFF250}" type="presParOf" srcId="{DEA69451-DDC6-5546-A9D0-0077D6A9C64E}" destId="{4A4A5AE9-345D-884D-AACD-2A8B044D751B}" srcOrd="0" destOrd="0" presId="urn:microsoft.com/office/officeart/2005/8/layout/radial6"/>
    <dgm:cxn modelId="{5FA1BA6B-2344-524A-ACCB-92970A1129FB}" type="presParOf" srcId="{DEA69451-DDC6-5546-A9D0-0077D6A9C64E}" destId="{A1B5304D-7C45-0C4E-8B0A-CD0A0F9EB874}" srcOrd="1" destOrd="0" presId="urn:microsoft.com/office/officeart/2005/8/layout/radial6"/>
    <dgm:cxn modelId="{FD67589B-D842-BC41-BEE5-7F1014150489}" type="presParOf" srcId="{DEA69451-DDC6-5546-A9D0-0077D6A9C64E}" destId="{A27C5261-5DA3-D445-A58D-FEF1A5E55D50}" srcOrd="2" destOrd="0" presId="urn:microsoft.com/office/officeart/2005/8/layout/radial6"/>
    <dgm:cxn modelId="{109337A0-FCD8-6B49-8070-856B7A524E01}" type="presParOf" srcId="{DEA69451-DDC6-5546-A9D0-0077D6A9C64E}" destId="{347FAF99-3E5A-1842-BCF2-9BFE6EFD38E2}" srcOrd="3" destOrd="0" presId="urn:microsoft.com/office/officeart/2005/8/layout/radial6"/>
    <dgm:cxn modelId="{5396A218-3187-404E-83D6-316F11AD9F6B}" type="presParOf" srcId="{DEA69451-DDC6-5546-A9D0-0077D6A9C64E}" destId="{916FF207-B6CF-A64D-AE05-F807B7D1F96E}" srcOrd="4" destOrd="0" presId="urn:microsoft.com/office/officeart/2005/8/layout/radial6"/>
    <dgm:cxn modelId="{94E4EBDD-D090-3C43-A327-C7E9C4E45B1E}" type="presParOf" srcId="{DEA69451-DDC6-5546-A9D0-0077D6A9C64E}" destId="{DF7CFE69-C9B0-1746-8CC8-5AFF348F8E3B}" srcOrd="5" destOrd="0" presId="urn:microsoft.com/office/officeart/2005/8/layout/radial6"/>
    <dgm:cxn modelId="{22E46DC9-2A40-0F4C-B9C8-826F82C336C3}" type="presParOf" srcId="{DEA69451-DDC6-5546-A9D0-0077D6A9C64E}" destId="{6029E1BC-4AE5-B34E-8CDD-B9864F805460}" srcOrd="6" destOrd="0" presId="urn:microsoft.com/office/officeart/2005/8/layout/radial6"/>
    <dgm:cxn modelId="{95BAD823-6292-AF40-A129-E306C53DD717}" type="presParOf" srcId="{DEA69451-DDC6-5546-A9D0-0077D6A9C64E}" destId="{55A17AB9-C0BB-BA4C-B628-414C957A4262}" srcOrd="7" destOrd="0" presId="urn:microsoft.com/office/officeart/2005/8/layout/radial6"/>
    <dgm:cxn modelId="{946E7C5C-C53D-8749-82C8-16830FFA7A20}" type="presParOf" srcId="{DEA69451-DDC6-5546-A9D0-0077D6A9C64E}" destId="{B8C26461-6E64-3444-AE8A-0D3FBE5B2D94}" srcOrd="8" destOrd="0" presId="urn:microsoft.com/office/officeart/2005/8/layout/radial6"/>
    <dgm:cxn modelId="{E3A6EF12-E321-0647-BC5E-C9FB69D8B728}" type="presParOf" srcId="{DEA69451-DDC6-5546-A9D0-0077D6A9C64E}" destId="{FE5B7AA2-F24B-D545-9DBB-7626DA6D0C76}" srcOrd="9" destOrd="0" presId="urn:microsoft.com/office/officeart/2005/8/layout/radial6"/>
    <dgm:cxn modelId="{1A18AECE-F04E-9546-957E-9D1A81DFD434}" type="presParOf" srcId="{DEA69451-DDC6-5546-A9D0-0077D6A9C64E}" destId="{211B481E-136E-4C4D-8382-F6C32D5DB8AB}" srcOrd="10" destOrd="0" presId="urn:microsoft.com/office/officeart/2005/8/layout/radial6"/>
    <dgm:cxn modelId="{C254B337-454C-8D4B-8D8C-AB34DFBC0F0F}" type="presParOf" srcId="{DEA69451-DDC6-5546-A9D0-0077D6A9C64E}" destId="{F27C6D12-2298-3E42-A584-F699737D9E1D}" srcOrd="11" destOrd="0" presId="urn:microsoft.com/office/officeart/2005/8/layout/radial6"/>
    <dgm:cxn modelId="{CC1D1F76-1F7C-5B46-BA27-23D4FF801AA3}" type="presParOf" srcId="{DEA69451-DDC6-5546-A9D0-0077D6A9C64E}" destId="{EC0AB825-98EB-FF44-9C52-3268F3A21269}" srcOrd="12" destOrd="0" presId="urn:microsoft.com/office/officeart/2005/8/layout/radial6"/>
    <dgm:cxn modelId="{D2621BE6-A7A7-B345-BE3C-9FF55603CBE5}" type="presParOf" srcId="{DEA69451-DDC6-5546-A9D0-0077D6A9C64E}" destId="{48C815BC-14B8-DE47-B62A-8D7C56F13568}" srcOrd="13" destOrd="0" presId="urn:microsoft.com/office/officeart/2005/8/layout/radial6"/>
    <dgm:cxn modelId="{3E7E418F-FC43-F146-A48B-D00127EE041C}" type="presParOf" srcId="{DEA69451-DDC6-5546-A9D0-0077D6A9C64E}" destId="{792DF99D-5167-CA4D-B3E4-49FFA4514023}" srcOrd="14" destOrd="0" presId="urn:microsoft.com/office/officeart/2005/8/layout/radial6"/>
    <dgm:cxn modelId="{35378EFB-8761-C84E-9795-56499FB6D846}" type="presParOf" srcId="{DEA69451-DDC6-5546-A9D0-0077D6A9C64E}" destId="{41F67EF7-48BF-9046-882D-15608F6F5C5B}" srcOrd="15" destOrd="0" presId="urn:microsoft.com/office/officeart/2005/8/layout/radial6"/>
    <dgm:cxn modelId="{3F616A4E-8E60-FE44-9FCC-488B13E02F25}" type="presParOf" srcId="{DEA69451-DDC6-5546-A9D0-0077D6A9C64E}" destId="{69C7658D-3044-3A45-9BC3-878BC7A928C7}" srcOrd="16" destOrd="0" presId="urn:microsoft.com/office/officeart/2005/8/layout/radial6"/>
    <dgm:cxn modelId="{06808543-0C1B-4042-92E1-DA99C10EE72E}" type="presParOf" srcId="{DEA69451-DDC6-5546-A9D0-0077D6A9C64E}" destId="{C70B07B9-EA2E-1E48-A156-F73D23A56041}" srcOrd="17" destOrd="0" presId="urn:microsoft.com/office/officeart/2005/8/layout/radial6"/>
    <dgm:cxn modelId="{7E74F32E-889B-EB4E-BFC7-7E3BAAC79A7A}" type="presParOf" srcId="{DEA69451-DDC6-5546-A9D0-0077D6A9C64E}" destId="{1B7925D7-EBF5-004B-A81D-A695A2FC4593}"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AA0499C-09BD-C849-A185-E0FC67444040}" type="doc">
      <dgm:prSet loTypeId="urn:microsoft.com/office/officeart/2008/layout/VerticalAccentList" loCatId="relationship" qsTypeId="urn:microsoft.com/office/officeart/2005/8/quickstyle/simple5" qsCatId="simple" csTypeId="urn:microsoft.com/office/officeart/2005/8/colors/accent4_1" csCatId="accent4" phldr="1"/>
      <dgm:spPr/>
      <dgm:t>
        <a:bodyPr/>
        <a:lstStyle/>
        <a:p>
          <a:endParaRPr lang="fr-FR"/>
        </a:p>
      </dgm:t>
    </dgm:pt>
    <dgm:pt modelId="{0F9CAEE0-B57A-5C4E-8F31-09C291C82860}">
      <dgm:prSet/>
      <dgm:spPr/>
      <dgm:t>
        <a:bodyPr/>
        <a:lstStyle/>
        <a:p>
          <a:r>
            <a:rPr lang="fr-FR"/>
            <a:t>Le modèle BPS encore du mal à être pris en compte</a:t>
          </a:r>
        </a:p>
      </dgm:t>
    </dgm:pt>
    <dgm:pt modelId="{05C3E565-44B3-8E47-BEC9-1B1F4083B243}" type="parTrans" cxnId="{26B91312-4888-F644-BD87-0FF4C8E365A3}">
      <dgm:prSet/>
      <dgm:spPr/>
      <dgm:t>
        <a:bodyPr/>
        <a:lstStyle/>
        <a:p>
          <a:endParaRPr lang="fr-FR"/>
        </a:p>
      </dgm:t>
    </dgm:pt>
    <dgm:pt modelId="{74F181FC-7A21-5A4F-8DF7-BDB8EAF5C591}" type="sibTrans" cxnId="{26B91312-4888-F644-BD87-0FF4C8E365A3}">
      <dgm:prSet/>
      <dgm:spPr/>
      <dgm:t>
        <a:bodyPr/>
        <a:lstStyle/>
        <a:p>
          <a:endParaRPr lang="fr-FR"/>
        </a:p>
      </dgm:t>
    </dgm:pt>
    <dgm:pt modelId="{A7306965-4232-5449-AA71-73BD90167B63}">
      <dgm:prSet/>
      <dgm:spPr/>
      <dgm:t>
        <a:bodyPr/>
        <a:lstStyle/>
        <a:p>
          <a:r>
            <a:rPr lang="fr-FR"/>
            <a:t>Le modèle reste Bio Médical car plus facile à enseigner</a:t>
          </a:r>
        </a:p>
      </dgm:t>
    </dgm:pt>
    <dgm:pt modelId="{69611610-741E-1C4E-AAA4-7E006535197F}" type="parTrans" cxnId="{88D74661-F27E-C441-BB58-591CF76929EA}">
      <dgm:prSet/>
      <dgm:spPr/>
      <dgm:t>
        <a:bodyPr/>
        <a:lstStyle/>
        <a:p>
          <a:endParaRPr lang="fr-FR"/>
        </a:p>
      </dgm:t>
    </dgm:pt>
    <dgm:pt modelId="{C7ED2AEF-2592-0249-A2AF-3234AB7D2911}" type="sibTrans" cxnId="{88D74661-F27E-C441-BB58-591CF76929EA}">
      <dgm:prSet/>
      <dgm:spPr/>
      <dgm:t>
        <a:bodyPr/>
        <a:lstStyle/>
        <a:p>
          <a:endParaRPr lang="fr-FR"/>
        </a:p>
      </dgm:t>
    </dgm:pt>
    <dgm:pt modelId="{4C915F2F-AF3D-3245-9A83-651E379DA60D}">
      <dgm:prSet/>
      <dgm:spPr/>
      <dgm:t>
        <a:bodyPr/>
        <a:lstStyle/>
        <a:p>
          <a:r>
            <a:rPr lang="fr-FR"/>
            <a:t>Les étudiants ont du mal à intégrer ces données</a:t>
          </a:r>
        </a:p>
      </dgm:t>
    </dgm:pt>
    <dgm:pt modelId="{63A458FB-9A3A-3844-BC28-28B8DC82512A}" type="parTrans" cxnId="{4FF4FAB9-6972-1743-8930-702C0ECF02E3}">
      <dgm:prSet/>
      <dgm:spPr/>
      <dgm:t>
        <a:bodyPr/>
        <a:lstStyle/>
        <a:p>
          <a:endParaRPr lang="fr-FR"/>
        </a:p>
      </dgm:t>
    </dgm:pt>
    <dgm:pt modelId="{12067675-A5D5-1144-884C-98424BD94B7D}" type="sibTrans" cxnId="{4FF4FAB9-6972-1743-8930-702C0ECF02E3}">
      <dgm:prSet/>
      <dgm:spPr/>
      <dgm:t>
        <a:bodyPr/>
        <a:lstStyle/>
        <a:p>
          <a:endParaRPr lang="fr-FR"/>
        </a:p>
      </dgm:t>
    </dgm:pt>
    <dgm:pt modelId="{1AD19558-6F91-1D4F-8A22-7F58825FA7DB}">
      <dgm:prSet/>
      <dgm:spPr/>
      <dgm:t>
        <a:bodyPr/>
        <a:lstStyle/>
        <a:p>
          <a:r>
            <a:rPr lang="fr-FR"/>
            <a:t>Manque de terrain de stage ou le modèle BPS est pris en compte</a:t>
          </a:r>
        </a:p>
      </dgm:t>
    </dgm:pt>
    <dgm:pt modelId="{6421FD6F-C7C4-F44B-9CB9-8CA3ED58EB18}" type="parTrans" cxnId="{40793A54-4283-1B48-BF81-D3F72A26118B}">
      <dgm:prSet/>
      <dgm:spPr/>
      <dgm:t>
        <a:bodyPr/>
        <a:lstStyle/>
        <a:p>
          <a:endParaRPr lang="fr-FR"/>
        </a:p>
      </dgm:t>
    </dgm:pt>
    <dgm:pt modelId="{77472A3D-ED0A-1B41-94BE-B7E32D4F36A9}" type="sibTrans" cxnId="{40793A54-4283-1B48-BF81-D3F72A26118B}">
      <dgm:prSet/>
      <dgm:spPr/>
      <dgm:t>
        <a:bodyPr/>
        <a:lstStyle/>
        <a:p>
          <a:endParaRPr lang="fr-FR"/>
        </a:p>
      </dgm:t>
    </dgm:pt>
    <dgm:pt modelId="{78DD327A-C9D1-A14F-8D51-81E742F1DF5E}" type="pres">
      <dgm:prSet presAssocID="{FAA0499C-09BD-C849-A185-E0FC67444040}" presName="Name0" presStyleCnt="0">
        <dgm:presLayoutVars>
          <dgm:chMax/>
          <dgm:chPref/>
          <dgm:dir/>
        </dgm:presLayoutVars>
      </dgm:prSet>
      <dgm:spPr/>
      <dgm:t>
        <a:bodyPr/>
        <a:lstStyle/>
        <a:p>
          <a:endParaRPr lang="fr-FR"/>
        </a:p>
      </dgm:t>
    </dgm:pt>
    <dgm:pt modelId="{33299967-29E3-9E4D-B1A2-CF88330FABDA}" type="pres">
      <dgm:prSet presAssocID="{0F9CAEE0-B57A-5C4E-8F31-09C291C82860}" presName="parenttextcomposite" presStyleCnt="0"/>
      <dgm:spPr/>
    </dgm:pt>
    <dgm:pt modelId="{49A89C95-3D51-1A42-B1F8-317DAFBBBDB4}" type="pres">
      <dgm:prSet presAssocID="{0F9CAEE0-B57A-5C4E-8F31-09C291C82860}" presName="parenttext" presStyleLbl="revTx" presStyleIdx="0" presStyleCnt="4">
        <dgm:presLayoutVars>
          <dgm:chMax/>
          <dgm:chPref val="2"/>
          <dgm:bulletEnabled val="1"/>
        </dgm:presLayoutVars>
      </dgm:prSet>
      <dgm:spPr/>
      <dgm:t>
        <a:bodyPr/>
        <a:lstStyle/>
        <a:p>
          <a:endParaRPr lang="fr-FR"/>
        </a:p>
      </dgm:t>
    </dgm:pt>
    <dgm:pt modelId="{59EDA1C3-46B2-CF4D-8C1B-8027B72C86FA}" type="pres">
      <dgm:prSet presAssocID="{0F9CAEE0-B57A-5C4E-8F31-09C291C82860}" presName="parallelogramComposite" presStyleCnt="0"/>
      <dgm:spPr/>
    </dgm:pt>
    <dgm:pt modelId="{F6D5F2BB-50D4-F842-8060-800B02552377}" type="pres">
      <dgm:prSet presAssocID="{0F9CAEE0-B57A-5C4E-8F31-09C291C82860}" presName="parallelogram1" presStyleLbl="alignNode1" presStyleIdx="0" presStyleCnt="28"/>
      <dgm:spPr/>
    </dgm:pt>
    <dgm:pt modelId="{E44FD609-A137-2949-97CC-5AAC5430F771}" type="pres">
      <dgm:prSet presAssocID="{0F9CAEE0-B57A-5C4E-8F31-09C291C82860}" presName="parallelogram2" presStyleLbl="alignNode1" presStyleIdx="1" presStyleCnt="28"/>
      <dgm:spPr/>
    </dgm:pt>
    <dgm:pt modelId="{E2906C15-5360-F441-B248-5956E9DE8934}" type="pres">
      <dgm:prSet presAssocID="{0F9CAEE0-B57A-5C4E-8F31-09C291C82860}" presName="parallelogram3" presStyleLbl="alignNode1" presStyleIdx="2" presStyleCnt="28"/>
      <dgm:spPr/>
    </dgm:pt>
    <dgm:pt modelId="{944195B9-A137-9548-B6F6-E75C736789C2}" type="pres">
      <dgm:prSet presAssocID="{0F9CAEE0-B57A-5C4E-8F31-09C291C82860}" presName="parallelogram4" presStyleLbl="alignNode1" presStyleIdx="3" presStyleCnt="28"/>
      <dgm:spPr/>
    </dgm:pt>
    <dgm:pt modelId="{7FE45B3C-7535-0842-AE60-BE33884CF479}" type="pres">
      <dgm:prSet presAssocID="{0F9CAEE0-B57A-5C4E-8F31-09C291C82860}" presName="parallelogram5" presStyleLbl="alignNode1" presStyleIdx="4" presStyleCnt="28"/>
      <dgm:spPr/>
    </dgm:pt>
    <dgm:pt modelId="{798D327B-A5D2-FF49-8F38-101AB3B4AD7F}" type="pres">
      <dgm:prSet presAssocID="{0F9CAEE0-B57A-5C4E-8F31-09C291C82860}" presName="parallelogram6" presStyleLbl="alignNode1" presStyleIdx="5" presStyleCnt="28"/>
      <dgm:spPr/>
    </dgm:pt>
    <dgm:pt modelId="{31A8AF1B-086B-A04E-B7B9-5AA224097193}" type="pres">
      <dgm:prSet presAssocID="{0F9CAEE0-B57A-5C4E-8F31-09C291C82860}" presName="parallelogram7" presStyleLbl="alignNode1" presStyleIdx="6" presStyleCnt="28"/>
      <dgm:spPr/>
    </dgm:pt>
    <dgm:pt modelId="{FEFB980B-A84A-A84F-A706-42F7FB1DE98A}" type="pres">
      <dgm:prSet presAssocID="{74F181FC-7A21-5A4F-8DF7-BDB8EAF5C591}" presName="sibTrans" presStyleCnt="0"/>
      <dgm:spPr/>
    </dgm:pt>
    <dgm:pt modelId="{E3413435-E497-DD44-9C4C-352878D7FBD9}" type="pres">
      <dgm:prSet presAssocID="{A7306965-4232-5449-AA71-73BD90167B63}" presName="parenttextcomposite" presStyleCnt="0"/>
      <dgm:spPr/>
    </dgm:pt>
    <dgm:pt modelId="{2306E5C9-F848-EE46-B65D-1F9B194D2F39}" type="pres">
      <dgm:prSet presAssocID="{A7306965-4232-5449-AA71-73BD90167B63}" presName="parenttext" presStyleLbl="revTx" presStyleIdx="1" presStyleCnt="4">
        <dgm:presLayoutVars>
          <dgm:chMax/>
          <dgm:chPref val="2"/>
          <dgm:bulletEnabled val="1"/>
        </dgm:presLayoutVars>
      </dgm:prSet>
      <dgm:spPr/>
      <dgm:t>
        <a:bodyPr/>
        <a:lstStyle/>
        <a:p>
          <a:endParaRPr lang="fr-FR"/>
        </a:p>
      </dgm:t>
    </dgm:pt>
    <dgm:pt modelId="{8EFA585E-13E6-B04D-ABAB-6C4F4725B22A}" type="pres">
      <dgm:prSet presAssocID="{A7306965-4232-5449-AA71-73BD90167B63}" presName="parallelogramComposite" presStyleCnt="0"/>
      <dgm:spPr/>
    </dgm:pt>
    <dgm:pt modelId="{A483EDEA-4CAA-E143-901A-98D09C275C29}" type="pres">
      <dgm:prSet presAssocID="{A7306965-4232-5449-AA71-73BD90167B63}" presName="parallelogram1" presStyleLbl="alignNode1" presStyleIdx="7" presStyleCnt="28"/>
      <dgm:spPr/>
    </dgm:pt>
    <dgm:pt modelId="{A275EBE3-160B-164F-96C7-24F941DF6354}" type="pres">
      <dgm:prSet presAssocID="{A7306965-4232-5449-AA71-73BD90167B63}" presName="parallelogram2" presStyleLbl="alignNode1" presStyleIdx="8" presStyleCnt="28"/>
      <dgm:spPr/>
    </dgm:pt>
    <dgm:pt modelId="{5C65E347-28EF-EB4D-8C54-921E293D4894}" type="pres">
      <dgm:prSet presAssocID="{A7306965-4232-5449-AA71-73BD90167B63}" presName="parallelogram3" presStyleLbl="alignNode1" presStyleIdx="9" presStyleCnt="28"/>
      <dgm:spPr/>
    </dgm:pt>
    <dgm:pt modelId="{993A04E6-4458-9940-B185-F02A2C24D68E}" type="pres">
      <dgm:prSet presAssocID="{A7306965-4232-5449-AA71-73BD90167B63}" presName="parallelogram4" presStyleLbl="alignNode1" presStyleIdx="10" presStyleCnt="28"/>
      <dgm:spPr/>
    </dgm:pt>
    <dgm:pt modelId="{9C1CCF4F-4AFC-CE45-A57B-A93DD5955DA1}" type="pres">
      <dgm:prSet presAssocID="{A7306965-4232-5449-AA71-73BD90167B63}" presName="parallelogram5" presStyleLbl="alignNode1" presStyleIdx="11" presStyleCnt="28"/>
      <dgm:spPr/>
    </dgm:pt>
    <dgm:pt modelId="{47ADDB5D-A658-0E48-B590-F5EA0198F327}" type="pres">
      <dgm:prSet presAssocID="{A7306965-4232-5449-AA71-73BD90167B63}" presName="parallelogram6" presStyleLbl="alignNode1" presStyleIdx="12" presStyleCnt="28"/>
      <dgm:spPr/>
    </dgm:pt>
    <dgm:pt modelId="{900C5BD8-6939-F846-B55C-1955500EB546}" type="pres">
      <dgm:prSet presAssocID="{A7306965-4232-5449-AA71-73BD90167B63}" presName="parallelogram7" presStyleLbl="alignNode1" presStyleIdx="13" presStyleCnt="28"/>
      <dgm:spPr/>
    </dgm:pt>
    <dgm:pt modelId="{3D0F7855-3B01-1843-A82B-BEE43718591D}" type="pres">
      <dgm:prSet presAssocID="{C7ED2AEF-2592-0249-A2AF-3234AB7D2911}" presName="sibTrans" presStyleCnt="0"/>
      <dgm:spPr/>
    </dgm:pt>
    <dgm:pt modelId="{E61A1078-CB08-1340-9404-1A1FC9B64CCC}" type="pres">
      <dgm:prSet presAssocID="{4C915F2F-AF3D-3245-9A83-651E379DA60D}" presName="parenttextcomposite" presStyleCnt="0"/>
      <dgm:spPr/>
    </dgm:pt>
    <dgm:pt modelId="{D6733552-0F3E-C54E-A824-D4B928C1C006}" type="pres">
      <dgm:prSet presAssocID="{4C915F2F-AF3D-3245-9A83-651E379DA60D}" presName="parenttext" presStyleLbl="revTx" presStyleIdx="2" presStyleCnt="4">
        <dgm:presLayoutVars>
          <dgm:chMax/>
          <dgm:chPref val="2"/>
          <dgm:bulletEnabled val="1"/>
        </dgm:presLayoutVars>
      </dgm:prSet>
      <dgm:spPr/>
      <dgm:t>
        <a:bodyPr/>
        <a:lstStyle/>
        <a:p>
          <a:endParaRPr lang="fr-FR"/>
        </a:p>
      </dgm:t>
    </dgm:pt>
    <dgm:pt modelId="{09D0DC68-3CCF-3445-AB5C-2AFF1372F7F9}" type="pres">
      <dgm:prSet presAssocID="{4C915F2F-AF3D-3245-9A83-651E379DA60D}" presName="parallelogramComposite" presStyleCnt="0"/>
      <dgm:spPr/>
    </dgm:pt>
    <dgm:pt modelId="{6B904530-F603-1B4C-82B0-71FFA6E11ABA}" type="pres">
      <dgm:prSet presAssocID="{4C915F2F-AF3D-3245-9A83-651E379DA60D}" presName="parallelogram1" presStyleLbl="alignNode1" presStyleIdx="14" presStyleCnt="28"/>
      <dgm:spPr/>
    </dgm:pt>
    <dgm:pt modelId="{DEBFE7CA-554B-D443-904A-1C30B90E807D}" type="pres">
      <dgm:prSet presAssocID="{4C915F2F-AF3D-3245-9A83-651E379DA60D}" presName="parallelogram2" presStyleLbl="alignNode1" presStyleIdx="15" presStyleCnt="28"/>
      <dgm:spPr/>
    </dgm:pt>
    <dgm:pt modelId="{1530203C-97C9-4F4F-9941-33EB7644A648}" type="pres">
      <dgm:prSet presAssocID="{4C915F2F-AF3D-3245-9A83-651E379DA60D}" presName="parallelogram3" presStyleLbl="alignNode1" presStyleIdx="16" presStyleCnt="28"/>
      <dgm:spPr/>
    </dgm:pt>
    <dgm:pt modelId="{FBB26ECB-F9B8-DC40-85FE-6A7EFEB9EA94}" type="pres">
      <dgm:prSet presAssocID="{4C915F2F-AF3D-3245-9A83-651E379DA60D}" presName="parallelogram4" presStyleLbl="alignNode1" presStyleIdx="17" presStyleCnt="28"/>
      <dgm:spPr/>
    </dgm:pt>
    <dgm:pt modelId="{76A2CB48-0233-AA40-ABA9-0D89484C1F74}" type="pres">
      <dgm:prSet presAssocID="{4C915F2F-AF3D-3245-9A83-651E379DA60D}" presName="parallelogram5" presStyleLbl="alignNode1" presStyleIdx="18" presStyleCnt="28"/>
      <dgm:spPr/>
    </dgm:pt>
    <dgm:pt modelId="{378CA7A4-4A05-AA4C-A336-B97340AB087F}" type="pres">
      <dgm:prSet presAssocID="{4C915F2F-AF3D-3245-9A83-651E379DA60D}" presName="parallelogram6" presStyleLbl="alignNode1" presStyleIdx="19" presStyleCnt="28"/>
      <dgm:spPr/>
    </dgm:pt>
    <dgm:pt modelId="{11EA4D29-08E5-294A-9DA3-1B98D86CF213}" type="pres">
      <dgm:prSet presAssocID="{4C915F2F-AF3D-3245-9A83-651E379DA60D}" presName="parallelogram7" presStyleLbl="alignNode1" presStyleIdx="20" presStyleCnt="28"/>
      <dgm:spPr/>
    </dgm:pt>
    <dgm:pt modelId="{C40A69C7-0CB9-4947-A1B6-A1D040B8DBBE}" type="pres">
      <dgm:prSet presAssocID="{12067675-A5D5-1144-884C-98424BD94B7D}" presName="sibTrans" presStyleCnt="0"/>
      <dgm:spPr/>
    </dgm:pt>
    <dgm:pt modelId="{47EE644E-107E-584C-8FBD-9D7CA3C4F478}" type="pres">
      <dgm:prSet presAssocID="{1AD19558-6F91-1D4F-8A22-7F58825FA7DB}" presName="parenttextcomposite" presStyleCnt="0"/>
      <dgm:spPr/>
    </dgm:pt>
    <dgm:pt modelId="{650F3FFE-DD3F-A542-9E8C-A2924FDBE47F}" type="pres">
      <dgm:prSet presAssocID="{1AD19558-6F91-1D4F-8A22-7F58825FA7DB}" presName="parenttext" presStyleLbl="revTx" presStyleIdx="3" presStyleCnt="4">
        <dgm:presLayoutVars>
          <dgm:chMax/>
          <dgm:chPref val="2"/>
          <dgm:bulletEnabled val="1"/>
        </dgm:presLayoutVars>
      </dgm:prSet>
      <dgm:spPr/>
      <dgm:t>
        <a:bodyPr/>
        <a:lstStyle/>
        <a:p>
          <a:endParaRPr lang="fr-FR"/>
        </a:p>
      </dgm:t>
    </dgm:pt>
    <dgm:pt modelId="{A1D8E888-9C67-7743-903D-15DB31CFF630}" type="pres">
      <dgm:prSet presAssocID="{1AD19558-6F91-1D4F-8A22-7F58825FA7DB}" presName="parallelogramComposite" presStyleCnt="0"/>
      <dgm:spPr/>
    </dgm:pt>
    <dgm:pt modelId="{8B273BCA-C394-594D-A726-0056EE46B91E}" type="pres">
      <dgm:prSet presAssocID="{1AD19558-6F91-1D4F-8A22-7F58825FA7DB}" presName="parallelogram1" presStyleLbl="alignNode1" presStyleIdx="21" presStyleCnt="28"/>
      <dgm:spPr/>
    </dgm:pt>
    <dgm:pt modelId="{BF8923CE-1C93-BB4C-9BA7-6BBF712134E0}" type="pres">
      <dgm:prSet presAssocID="{1AD19558-6F91-1D4F-8A22-7F58825FA7DB}" presName="parallelogram2" presStyleLbl="alignNode1" presStyleIdx="22" presStyleCnt="28"/>
      <dgm:spPr/>
    </dgm:pt>
    <dgm:pt modelId="{ED30BF9A-87B9-5A49-B981-A361489040F6}" type="pres">
      <dgm:prSet presAssocID="{1AD19558-6F91-1D4F-8A22-7F58825FA7DB}" presName="parallelogram3" presStyleLbl="alignNode1" presStyleIdx="23" presStyleCnt="28"/>
      <dgm:spPr/>
    </dgm:pt>
    <dgm:pt modelId="{3DA658BB-A6B0-7647-B8F8-76E9B2230630}" type="pres">
      <dgm:prSet presAssocID="{1AD19558-6F91-1D4F-8A22-7F58825FA7DB}" presName="parallelogram4" presStyleLbl="alignNode1" presStyleIdx="24" presStyleCnt="28"/>
      <dgm:spPr/>
    </dgm:pt>
    <dgm:pt modelId="{6695961E-7EF6-A747-BB0E-98E880CF7530}" type="pres">
      <dgm:prSet presAssocID="{1AD19558-6F91-1D4F-8A22-7F58825FA7DB}" presName="parallelogram5" presStyleLbl="alignNode1" presStyleIdx="25" presStyleCnt="28"/>
      <dgm:spPr/>
    </dgm:pt>
    <dgm:pt modelId="{988C33CE-E50F-794C-B1C5-B8F73B563123}" type="pres">
      <dgm:prSet presAssocID="{1AD19558-6F91-1D4F-8A22-7F58825FA7DB}" presName="parallelogram6" presStyleLbl="alignNode1" presStyleIdx="26" presStyleCnt="28"/>
      <dgm:spPr/>
    </dgm:pt>
    <dgm:pt modelId="{CDDF7D6F-065C-DB4E-947A-4635A23656D4}" type="pres">
      <dgm:prSet presAssocID="{1AD19558-6F91-1D4F-8A22-7F58825FA7DB}" presName="parallelogram7" presStyleLbl="alignNode1" presStyleIdx="27" presStyleCnt="28"/>
      <dgm:spPr/>
    </dgm:pt>
  </dgm:ptLst>
  <dgm:cxnLst>
    <dgm:cxn modelId="{CC35BC5D-ED85-394B-A3B9-CE6C706D7C9F}" type="presOf" srcId="{0F9CAEE0-B57A-5C4E-8F31-09C291C82860}" destId="{49A89C95-3D51-1A42-B1F8-317DAFBBBDB4}" srcOrd="0" destOrd="0" presId="urn:microsoft.com/office/officeart/2008/layout/VerticalAccentList"/>
    <dgm:cxn modelId="{FBCF9DA7-12B0-6445-9521-4463FD46436B}" type="presOf" srcId="{FAA0499C-09BD-C849-A185-E0FC67444040}" destId="{78DD327A-C9D1-A14F-8D51-81E742F1DF5E}" srcOrd="0" destOrd="0" presId="urn:microsoft.com/office/officeart/2008/layout/VerticalAccentList"/>
    <dgm:cxn modelId="{EA41787D-34EC-B949-9192-C5EF06B60EDA}" type="presOf" srcId="{4C915F2F-AF3D-3245-9A83-651E379DA60D}" destId="{D6733552-0F3E-C54E-A824-D4B928C1C006}" srcOrd="0" destOrd="0" presId="urn:microsoft.com/office/officeart/2008/layout/VerticalAccentList"/>
    <dgm:cxn modelId="{4D4A0333-C0A2-8D42-8D01-07A0FE167F38}" type="presOf" srcId="{1AD19558-6F91-1D4F-8A22-7F58825FA7DB}" destId="{650F3FFE-DD3F-A542-9E8C-A2924FDBE47F}" srcOrd="0" destOrd="0" presId="urn:microsoft.com/office/officeart/2008/layout/VerticalAccentList"/>
    <dgm:cxn modelId="{26B91312-4888-F644-BD87-0FF4C8E365A3}" srcId="{FAA0499C-09BD-C849-A185-E0FC67444040}" destId="{0F9CAEE0-B57A-5C4E-8F31-09C291C82860}" srcOrd="0" destOrd="0" parTransId="{05C3E565-44B3-8E47-BEC9-1B1F4083B243}" sibTransId="{74F181FC-7A21-5A4F-8DF7-BDB8EAF5C591}"/>
    <dgm:cxn modelId="{DB2DD0CB-4A25-6A4E-930D-3749B6D65A25}" type="presOf" srcId="{A7306965-4232-5449-AA71-73BD90167B63}" destId="{2306E5C9-F848-EE46-B65D-1F9B194D2F39}" srcOrd="0" destOrd="0" presId="urn:microsoft.com/office/officeart/2008/layout/VerticalAccentList"/>
    <dgm:cxn modelId="{40793A54-4283-1B48-BF81-D3F72A26118B}" srcId="{FAA0499C-09BD-C849-A185-E0FC67444040}" destId="{1AD19558-6F91-1D4F-8A22-7F58825FA7DB}" srcOrd="3" destOrd="0" parTransId="{6421FD6F-C7C4-F44B-9CB9-8CA3ED58EB18}" sibTransId="{77472A3D-ED0A-1B41-94BE-B7E32D4F36A9}"/>
    <dgm:cxn modelId="{4FF4FAB9-6972-1743-8930-702C0ECF02E3}" srcId="{FAA0499C-09BD-C849-A185-E0FC67444040}" destId="{4C915F2F-AF3D-3245-9A83-651E379DA60D}" srcOrd="2" destOrd="0" parTransId="{63A458FB-9A3A-3844-BC28-28B8DC82512A}" sibTransId="{12067675-A5D5-1144-884C-98424BD94B7D}"/>
    <dgm:cxn modelId="{88D74661-F27E-C441-BB58-591CF76929EA}" srcId="{FAA0499C-09BD-C849-A185-E0FC67444040}" destId="{A7306965-4232-5449-AA71-73BD90167B63}" srcOrd="1" destOrd="0" parTransId="{69611610-741E-1C4E-AAA4-7E006535197F}" sibTransId="{C7ED2AEF-2592-0249-A2AF-3234AB7D2911}"/>
    <dgm:cxn modelId="{DB04D5BB-F4E8-564C-8619-6606DD78381D}" type="presParOf" srcId="{78DD327A-C9D1-A14F-8D51-81E742F1DF5E}" destId="{33299967-29E3-9E4D-B1A2-CF88330FABDA}" srcOrd="0" destOrd="0" presId="urn:microsoft.com/office/officeart/2008/layout/VerticalAccentList"/>
    <dgm:cxn modelId="{5602A2CA-33B3-8C4A-A35A-EE8C894032DF}" type="presParOf" srcId="{33299967-29E3-9E4D-B1A2-CF88330FABDA}" destId="{49A89C95-3D51-1A42-B1F8-317DAFBBBDB4}" srcOrd="0" destOrd="0" presId="urn:microsoft.com/office/officeart/2008/layout/VerticalAccentList"/>
    <dgm:cxn modelId="{DD76CF69-950D-3A4F-B484-00F81DA6FA75}" type="presParOf" srcId="{78DD327A-C9D1-A14F-8D51-81E742F1DF5E}" destId="{59EDA1C3-46B2-CF4D-8C1B-8027B72C86FA}" srcOrd="1" destOrd="0" presId="urn:microsoft.com/office/officeart/2008/layout/VerticalAccentList"/>
    <dgm:cxn modelId="{839BDF51-E815-D64D-8099-B59F5E6C79BC}" type="presParOf" srcId="{59EDA1C3-46B2-CF4D-8C1B-8027B72C86FA}" destId="{F6D5F2BB-50D4-F842-8060-800B02552377}" srcOrd="0" destOrd="0" presId="urn:microsoft.com/office/officeart/2008/layout/VerticalAccentList"/>
    <dgm:cxn modelId="{13306104-1465-6047-9085-A956B52E2ED8}" type="presParOf" srcId="{59EDA1C3-46B2-CF4D-8C1B-8027B72C86FA}" destId="{E44FD609-A137-2949-97CC-5AAC5430F771}" srcOrd="1" destOrd="0" presId="urn:microsoft.com/office/officeart/2008/layout/VerticalAccentList"/>
    <dgm:cxn modelId="{8FE88CEF-CB08-774D-A60D-B7BE44C23B82}" type="presParOf" srcId="{59EDA1C3-46B2-CF4D-8C1B-8027B72C86FA}" destId="{E2906C15-5360-F441-B248-5956E9DE8934}" srcOrd="2" destOrd="0" presId="urn:microsoft.com/office/officeart/2008/layout/VerticalAccentList"/>
    <dgm:cxn modelId="{1F198870-9F87-4C4F-80A7-53AED5286E06}" type="presParOf" srcId="{59EDA1C3-46B2-CF4D-8C1B-8027B72C86FA}" destId="{944195B9-A137-9548-B6F6-E75C736789C2}" srcOrd="3" destOrd="0" presId="urn:microsoft.com/office/officeart/2008/layout/VerticalAccentList"/>
    <dgm:cxn modelId="{AA4F3E29-9453-F943-8A33-14928B81B542}" type="presParOf" srcId="{59EDA1C3-46B2-CF4D-8C1B-8027B72C86FA}" destId="{7FE45B3C-7535-0842-AE60-BE33884CF479}" srcOrd="4" destOrd="0" presId="urn:microsoft.com/office/officeart/2008/layout/VerticalAccentList"/>
    <dgm:cxn modelId="{623557F7-EA76-CD4A-9514-33628C9B3AB1}" type="presParOf" srcId="{59EDA1C3-46B2-CF4D-8C1B-8027B72C86FA}" destId="{798D327B-A5D2-FF49-8F38-101AB3B4AD7F}" srcOrd="5" destOrd="0" presId="urn:microsoft.com/office/officeart/2008/layout/VerticalAccentList"/>
    <dgm:cxn modelId="{5CFB44CF-29DC-9B42-8F52-8A068CA61AE7}" type="presParOf" srcId="{59EDA1C3-46B2-CF4D-8C1B-8027B72C86FA}" destId="{31A8AF1B-086B-A04E-B7B9-5AA224097193}" srcOrd="6" destOrd="0" presId="urn:microsoft.com/office/officeart/2008/layout/VerticalAccentList"/>
    <dgm:cxn modelId="{3B247421-08AC-0D4C-A04A-039B1DE220A5}" type="presParOf" srcId="{78DD327A-C9D1-A14F-8D51-81E742F1DF5E}" destId="{FEFB980B-A84A-A84F-A706-42F7FB1DE98A}" srcOrd="2" destOrd="0" presId="urn:microsoft.com/office/officeart/2008/layout/VerticalAccentList"/>
    <dgm:cxn modelId="{DBF3A32F-C076-7E49-A96C-005EB34B5BDD}" type="presParOf" srcId="{78DD327A-C9D1-A14F-8D51-81E742F1DF5E}" destId="{E3413435-E497-DD44-9C4C-352878D7FBD9}" srcOrd="3" destOrd="0" presId="urn:microsoft.com/office/officeart/2008/layout/VerticalAccentList"/>
    <dgm:cxn modelId="{0321ED8A-37FF-334B-AEBC-CC584B3A6904}" type="presParOf" srcId="{E3413435-E497-DD44-9C4C-352878D7FBD9}" destId="{2306E5C9-F848-EE46-B65D-1F9B194D2F39}" srcOrd="0" destOrd="0" presId="urn:microsoft.com/office/officeart/2008/layout/VerticalAccentList"/>
    <dgm:cxn modelId="{16DC1C0A-B5D9-CA45-BEF0-934F3ED3C0F1}" type="presParOf" srcId="{78DD327A-C9D1-A14F-8D51-81E742F1DF5E}" destId="{8EFA585E-13E6-B04D-ABAB-6C4F4725B22A}" srcOrd="4" destOrd="0" presId="urn:microsoft.com/office/officeart/2008/layout/VerticalAccentList"/>
    <dgm:cxn modelId="{93D1D2D3-DD8E-6F4D-A653-BEB7D57CC8F8}" type="presParOf" srcId="{8EFA585E-13E6-B04D-ABAB-6C4F4725B22A}" destId="{A483EDEA-4CAA-E143-901A-98D09C275C29}" srcOrd="0" destOrd="0" presId="urn:microsoft.com/office/officeart/2008/layout/VerticalAccentList"/>
    <dgm:cxn modelId="{E2A17CE9-4C96-D64E-827A-E7361D7DE7FD}" type="presParOf" srcId="{8EFA585E-13E6-B04D-ABAB-6C4F4725B22A}" destId="{A275EBE3-160B-164F-96C7-24F941DF6354}" srcOrd="1" destOrd="0" presId="urn:microsoft.com/office/officeart/2008/layout/VerticalAccentList"/>
    <dgm:cxn modelId="{E3EB2FB6-CD35-6C47-AD87-A43807DF6BD5}" type="presParOf" srcId="{8EFA585E-13E6-B04D-ABAB-6C4F4725B22A}" destId="{5C65E347-28EF-EB4D-8C54-921E293D4894}" srcOrd="2" destOrd="0" presId="urn:microsoft.com/office/officeart/2008/layout/VerticalAccentList"/>
    <dgm:cxn modelId="{71FBA1D6-B132-5144-88BF-812D2E527493}" type="presParOf" srcId="{8EFA585E-13E6-B04D-ABAB-6C4F4725B22A}" destId="{993A04E6-4458-9940-B185-F02A2C24D68E}" srcOrd="3" destOrd="0" presId="urn:microsoft.com/office/officeart/2008/layout/VerticalAccentList"/>
    <dgm:cxn modelId="{15AB407D-A7CB-AA48-881E-F3F1F1177014}" type="presParOf" srcId="{8EFA585E-13E6-B04D-ABAB-6C4F4725B22A}" destId="{9C1CCF4F-4AFC-CE45-A57B-A93DD5955DA1}" srcOrd="4" destOrd="0" presId="urn:microsoft.com/office/officeart/2008/layout/VerticalAccentList"/>
    <dgm:cxn modelId="{913A2138-3D0F-794E-84B8-486A3ACC2D28}" type="presParOf" srcId="{8EFA585E-13E6-B04D-ABAB-6C4F4725B22A}" destId="{47ADDB5D-A658-0E48-B590-F5EA0198F327}" srcOrd="5" destOrd="0" presId="urn:microsoft.com/office/officeart/2008/layout/VerticalAccentList"/>
    <dgm:cxn modelId="{56EFB60F-A1F9-044C-9072-3AA958324B31}" type="presParOf" srcId="{8EFA585E-13E6-B04D-ABAB-6C4F4725B22A}" destId="{900C5BD8-6939-F846-B55C-1955500EB546}" srcOrd="6" destOrd="0" presId="urn:microsoft.com/office/officeart/2008/layout/VerticalAccentList"/>
    <dgm:cxn modelId="{73F8DF6F-405A-6E45-98C0-0E3934CC6013}" type="presParOf" srcId="{78DD327A-C9D1-A14F-8D51-81E742F1DF5E}" destId="{3D0F7855-3B01-1843-A82B-BEE43718591D}" srcOrd="5" destOrd="0" presId="urn:microsoft.com/office/officeart/2008/layout/VerticalAccentList"/>
    <dgm:cxn modelId="{C3CF76C7-5969-E54C-86A0-8B19EF0112DE}" type="presParOf" srcId="{78DD327A-C9D1-A14F-8D51-81E742F1DF5E}" destId="{E61A1078-CB08-1340-9404-1A1FC9B64CCC}" srcOrd="6" destOrd="0" presId="urn:microsoft.com/office/officeart/2008/layout/VerticalAccentList"/>
    <dgm:cxn modelId="{430E3751-4597-4C4E-8FEB-B64510C528B2}" type="presParOf" srcId="{E61A1078-CB08-1340-9404-1A1FC9B64CCC}" destId="{D6733552-0F3E-C54E-A824-D4B928C1C006}" srcOrd="0" destOrd="0" presId="urn:microsoft.com/office/officeart/2008/layout/VerticalAccentList"/>
    <dgm:cxn modelId="{616067AD-45EB-2F4B-9A80-F73C217F7825}" type="presParOf" srcId="{78DD327A-C9D1-A14F-8D51-81E742F1DF5E}" destId="{09D0DC68-3CCF-3445-AB5C-2AFF1372F7F9}" srcOrd="7" destOrd="0" presId="urn:microsoft.com/office/officeart/2008/layout/VerticalAccentList"/>
    <dgm:cxn modelId="{F96D9C8D-6E1B-BB44-B50F-674CBA691D74}" type="presParOf" srcId="{09D0DC68-3CCF-3445-AB5C-2AFF1372F7F9}" destId="{6B904530-F603-1B4C-82B0-71FFA6E11ABA}" srcOrd="0" destOrd="0" presId="urn:microsoft.com/office/officeart/2008/layout/VerticalAccentList"/>
    <dgm:cxn modelId="{5C3B0EDC-33A1-3340-B622-2F1D8A8486D3}" type="presParOf" srcId="{09D0DC68-3CCF-3445-AB5C-2AFF1372F7F9}" destId="{DEBFE7CA-554B-D443-904A-1C30B90E807D}" srcOrd="1" destOrd="0" presId="urn:microsoft.com/office/officeart/2008/layout/VerticalAccentList"/>
    <dgm:cxn modelId="{B71702C6-675E-564A-9227-ED03BD0C92D5}" type="presParOf" srcId="{09D0DC68-3CCF-3445-AB5C-2AFF1372F7F9}" destId="{1530203C-97C9-4F4F-9941-33EB7644A648}" srcOrd="2" destOrd="0" presId="urn:microsoft.com/office/officeart/2008/layout/VerticalAccentList"/>
    <dgm:cxn modelId="{23AABA95-074D-2543-BA7A-B53473123932}" type="presParOf" srcId="{09D0DC68-3CCF-3445-AB5C-2AFF1372F7F9}" destId="{FBB26ECB-F9B8-DC40-85FE-6A7EFEB9EA94}" srcOrd="3" destOrd="0" presId="urn:microsoft.com/office/officeart/2008/layout/VerticalAccentList"/>
    <dgm:cxn modelId="{B4CBD3F8-1EA6-FC46-BF23-ACF0C7FFB5C5}" type="presParOf" srcId="{09D0DC68-3CCF-3445-AB5C-2AFF1372F7F9}" destId="{76A2CB48-0233-AA40-ABA9-0D89484C1F74}" srcOrd="4" destOrd="0" presId="urn:microsoft.com/office/officeart/2008/layout/VerticalAccentList"/>
    <dgm:cxn modelId="{16B4BE2A-A2FA-8443-9F1F-7A400520C1E3}" type="presParOf" srcId="{09D0DC68-3CCF-3445-AB5C-2AFF1372F7F9}" destId="{378CA7A4-4A05-AA4C-A336-B97340AB087F}" srcOrd="5" destOrd="0" presId="urn:microsoft.com/office/officeart/2008/layout/VerticalAccentList"/>
    <dgm:cxn modelId="{C0D04E31-7011-634F-8ECB-AC1C22F941B6}" type="presParOf" srcId="{09D0DC68-3CCF-3445-AB5C-2AFF1372F7F9}" destId="{11EA4D29-08E5-294A-9DA3-1B98D86CF213}" srcOrd="6" destOrd="0" presId="urn:microsoft.com/office/officeart/2008/layout/VerticalAccentList"/>
    <dgm:cxn modelId="{22C5DD50-045D-4D48-AC30-DB997DC90B95}" type="presParOf" srcId="{78DD327A-C9D1-A14F-8D51-81E742F1DF5E}" destId="{C40A69C7-0CB9-4947-A1B6-A1D040B8DBBE}" srcOrd="8" destOrd="0" presId="urn:microsoft.com/office/officeart/2008/layout/VerticalAccentList"/>
    <dgm:cxn modelId="{B8C828A0-11AC-EB4F-A208-11E6CD4C1BAD}" type="presParOf" srcId="{78DD327A-C9D1-A14F-8D51-81E742F1DF5E}" destId="{47EE644E-107E-584C-8FBD-9D7CA3C4F478}" srcOrd="9" destOrd="0" presId="urn:microsoft.com/office/officeart/2008/layout/VerticalAccentList"/>
    <dgm:cxn modelId="{5B7AB2DD-FFB7-3740-AE84-C54A45CEE02D}" type="presParOf" srcId="{47EE644E-107E-584C-8FBD-9D7CA3C4F478}" destId="{650F3FFE-DD3F-A542-9E8C-A2924FDBE47F}" srcOrd="0" destOrd="0" presId="urn:microsoft.com/office/officeart/2008/layout/VerticalAccentList"/>
    <dgm:cxn modelId="{02B45A20-A35C-2A4F-908F-110B4FEE03EF}" type="presParOf" srcId="{78DD327A-C9D1-A14F-8D51-81E742F1DF5E}" destId="{A1D8E888-9C67-7743-903D-15DB31CFF630}" srcOrd="10" destOrd="0" presId="urn:microsoft.com/office/officeart/2008/layout/VerticalAccentList"/>
    <dgm:cxn modelId="{138C486D-A894-4543-B2AB-9102F7CF8B24}" type="presParOf" srcId="{A1D8E888-9C67-7743-903D-15DB31CFF630}" destId="{8B273BCA-C394-594D-A726-0056EE46B91E}" srcOrd="0" destOrd="0" presId="urn:microsoft.com/office/officeart/2008/layout/VerticalAccentList"/>
    <dgm:cxn modelId="{1FF4B707-23EC-E348-85A8-D92E9443ABFA}" type="presParOf" srcId="{A1D8E888-9C67-7743-903D-15DB31CFF630}" destId="{BF8923CE-1C93-BB4C-9BA7-6BBF712134E0}" srcOrd="1" destOrd="0" presId="urn:microsoft.com/office/officeart/2008/layout/VerticalAccentList"/>
    <dgm:cxn modelId="{1602103A-DCA3-6D42-BADA-74CF12A8DBA9}" type="presParOf" srcId="{A1D8E888-9C67-7743-903D-15DB31CFF630}" destId="{ED30BF9A-87B9-5A49-B981-A361489040F6}" srcOrd="2" destOrd="0" presId="urn:microsoft.com/office/officeart/2008/layout/VerticalAccentList"/>
    <dgm:cxn modelId="{1AD1A096-C78F-7C42-9EC3-81CD44D3B9A0}" type="presParOf" srcId="{A1D8E888-9C67-7743-903D-15DB31CFF630}" destId="{3DA658BB-A6B0-7647-B8F8-76E9B2230630}" srcOrd="3" destOrd="0" presId="urn:microsoft.com/office/officeart/2008/layout/VerticalAccentList"/>
    <dgm:cxn modelId="{35FB7A41-1F0E-D346-BC2C-6A329042D398}" type="presParOf" srcId="{A1D8E888-9C67-7743-903D-15DB31CFF630}" destId="{6695961E-7EF6-A747-BB0E-98E880CF7530}" srcOrd="4" destOrd="0" presId="urn:microsoft.com/office/officeart/2008/layout/VerticalAccentList"/>
    <dgm:cxn modelId="{04678427-16A1-E841-86B6-C7EFF9FAA258}" type="presParOf" srcId="{A1D8E888-9C67-7743-903D-15DB31CFF630}" destId="{988C33CE-E50F-794C-B1C5-B8F73B563123}" srcOrd="5" destOrd="0" presId="urn:microsoft.com/office/officeart/2008/layout/VerticalAccentList"/>
    <dgm:cxn modelId="{8BD1625B-FD96-7F4D-A1D6-08133C7B2151}" type="presParOf" srcId="{A1D8E888-9C67-7743-903D-15DB31CFF630}" destId="{CDDF7D6F-065C-DB4E-947A-4635A23656D4}"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935CD56-A4A4-6540-BF10-F79C0DE560C9}" type="doc">
      <dgm:prSet loTypeId="urn:microsoft.com/office/officeart/2005/8/layout/pyramid2" loCatId="relationship" qsTypeId="urn:microsoft.com/office/officeart/2005/8/quickstyle/simple5" qsCatId="simple" csTypeId="urn:microsoft.com/office/officeart/2005/8/colors/accent1_1" csCatId="accent1" phldr="1"/>
      <dgm:spPr/>
      <dgm:t>
        <a:bodyPr/>
        <a:lstStyle/>
        <a:p>
          <a:endParaRPr lang="fr-FR"/>
        </a:p>
      </dgm:t>
    </dgm:pt>
    <dgm:pt modelId="{B12AABF0-7D8D-6641-9026-0DE800D24909}">
      <dgm:prSet/>
      <dgm:spPr/>
      <dgm:t>
        <a:bodyPr/>
        <a:lstStyle/>
        <a:p>
          <a:r>
            <a:rPr lang="fr-FR"/>
            <a:t>La kinésithérapie </a:t>
          </a:r>
        </a:p>
      </dgm:t>
    </dgm:pt>
    <dgm:pt modelId="{3CCAB07B-5AD8-F24B-ACCB-FBE22FD76702}" type="parTrans" cxnId="{CCFD2D32-AF8D-6248-88AA-FD87558921B0}">
      <dgm:prSet/>
      <dgm:spPr/>
      <dgm:t>
        <a:bodyPr/>
        <a:lstStyle/>
        <a:p>
          <a:endParaRPr lang="fr-FR"/>
        </a:p>
      </dgm:t>
    </dgm:pt>
    <dgm:pt modelId="{FE5938F9-4D06-C14F-B539-66A548639847}" type="sibTrans" cxnId="{CCFD2D32-AF8D-6248-88AA-FD87558921B0}">
      <dgm:prSet/>
      <dgm:spPr/>
      <dgm:t>
        <a:bodyPr/>
        <a:lstStyle/>
        <a:p>
          <a:endParaRPr lang="fr-FR"/>
        </a:p>
      </dgm:t>
    </dgm:pt>
    <dgm:pt modelId="{ECB656FE-DAF8-974E-8858-C76DE82D44D8}">
      <dgm:prSet/>
      <dgm:spPr/>
      <dgm:t>
        <a:bodyPr/>
        <a:lstStyle/>
        <a:p>
          <a:r>
            <a:rPr lang="fr-FR"/>
            <a:t>Taillée sur mesure pour la prise en charge du patient douloureux complexe</a:t>
          </a:r>
        </a:p>
      </dgm:t>
    </dgm:pt>
    <dgm:pt modelId="{CA774EA8-9FAF-1443-A405-F2B2741D1E5A}" type="parTrans" cxnId="{42CD49D0-BC86-8648-9648-1908A6BA25EF}">
      <dgm:prSet/>
      <dgm:spPr/>
      <dgm:t>
        <a:bodyPr/>
        <a:lstStyle/>
        <a:p>
          <a:endParaRPr lang="fr-FR"/>
        </a:p>
      </dgm:t>
    </dgm:pt>
    <dgm:pt modelId="{95F4F529-3ECC-C140-9720-1EEF7B7243DC}" type="sibTrans" cxnId="{42CD49D0-BC86-8648-9648-1908A6BA25EF}">
      <dgm:prSet/>
      <dgm:spPr/>
      <dgm:t>
        <a:bodyPr/>
        <a:lstStyle/>
        <a:p>
          <a:endParaRPr lang="fr-FR"/>
        </a:p>
      </dgm:t>
    </dgm:pt>
    <dgm:pt modelId="{E7CBF57E-DC66-8946-93D8-4CF3A4AE2700}">
      <dgm:prSet/>
      <dgm:spPr/>
      <dgm:t>
        <a:bodyPr/>
        <a:lstStyle/>
        <a:p>
          <a:r>
            <a:rPr lang="fr-FR"/>
            <a:t>Le modèle BPS </a:t>
          </a:r>
        </a:p>
      </dgm:t>
    </dgm:pt>
    <dgm:pt modelId="{C1807BD5-7DBE-9440-9887-D57D2C7A33D2}" type="parTrans" cxnId="{BCF1F3DD-0965-B841-8753-603E8D6DDE31}">
      <dgm:prSet/>
      <dgm:spPr/>
      <dgm:t>
        <a:bodyPr/>
        <a:lstStyle/>
        <a:p>
          <a:endParaRPr lang="fr-FR"/>
        </a:p>
      </dgm:t>
    </dgm:pt>
    <dgm:pt modelId="{F22BABD4-03AA-504E-AECC-3ADD9DD0D78F}" type="sibTrans" cxnId="{BCF1F3DD-0965-B841-8753-603E8D6DDE31}">
      <dgm:prSet/>
      <dgm:spPr/>
      <dgm:t>
        <a:bodyPr/>
        <a:lstStyle/>
        <a:p>
          <a:endParaRPr lang="fr-FR"/>
        </a:p>
      </dgm:t>
    </dgm:pt>
    <dgm:pt modelId="{EB957587-A987-3545-A879-5FE56F2BF887}">
      <dgm:prSet/>
      <dgm:spPr/>
      <dgm:t>
        <a:bodyPr/>
        <a:lstStyle/>
        <a:p>
          <a:r>
            <a:rPr lang="fr-FR"/>
            <a:t>Une ressource inépuisable d’inspiration</a:t>
          </a:r>
        </a:p>
      </dgm:t>
    </dgm:pt>
    <dgm:pt modelId="{7ECD1F8D-6068-E14B-AB09-FA16BB00CDF9}" type="parTrans" cxnId="{4F77345B-E572-D64F-BDC6-ADEB23C28F12}">
      <dgm:prSet/>
      <dgm:spPr/>
      <dgm:t>
        <a:bodyPr/>
        <a:lstStyle/>
        <a:p>
          <a:endParaRPr lang="fr-FR"/>
        </a:p>
      </dgm:t>
    </dgm:pt>
    <dgm:pt modelId="{6D07BF80-B025-FE4C-BE57-C25EC41FC0CF}" type="sibTrans" cxnId="{4F77345B-E572-D64F-BDC6-ADEB23C28F12}">
      <dgm:prSet/>
      <dgm:spPr/>
      <dgm:t>
        <a:bodyPr/>
        <a:lstStyle/>
        <a:p>
          <a:endParaRPr lang="fr-FR"/>
        </a:p>
      </dgm:t>
    </dgm:pt>
    <dgm:pt modelId="{5E3ADFB8-6866-7F47-AD6A-8F5E8644E612}">
      <dgm:prSet/>
      <dgm:spPr/>
      <dgm:t>
        <a:bodyPr/>
        <a:lstStyle/>
        <a:p>
          <a:r>
            <a:rPr lang="fr-FR"/>
            <a:t>L’exercice coordonné</a:t>
          </a:r>
        </a:p>
      </dgm:t>
    </dgm:pt>
    <dgm:pt modelId="{17769607-3F41-894C-8C08-1E72AE1D3B83}" type="parTrans" cxnId="{93BB642C-BC7D-7B40-B502-ACECFD87E1F9}">
      <dgm:prSet/>
      <dgm:spPr/>
      <dgm:t>
        <a:bodyPr/>
        <a:lstStyle/>
        <a:p>
          <a:endParaRPr lang="fr-FR"/>
        </a:p>
      </dgm:t>
    </dgm:pt>
    <dgm:pt modelId="{F32741C6-6833-E44C-8B5E-CAFB9B718050}" type="sibTrans" cxnId="{93BB642C-BC7D-7B40-B502-ACECFD87E1F9}">
      <dgm:prSet/>
      <dgm:spPr/>
      <dgm:t>
        <a:bodyPr/>
        <a:lstStyle/>
        <a:p>
          <a:endParaRPr lang="fr-FR"/>
        </a:p>
      </dgm:t>
    </dgm:pt>
    <dgm:pt modelId="{8B57E9B9-612E-B241-832F-2D09E077A7C6}">
      <dgm:prSet/>
      <dgm:spPr/>
      <dgm:t>
        <a:bodyPr/>
        <a:lstStyle/>
        <a:p>
          <a:r>
            <a:rPr lang="fr-FR"/>
            <a:t>L’avenir incontournable pour améliorer la prise en charge du patient douloureux</a:t>
          </a:r>
        </a:p>
      </dgm:t>
    </dgm:pt>
    <dgm:pt modelId="{B72A9D5F-3E6E-3446-8628-50239F3694D3}" type="parTrans" cxnId="{590F3EE1-11E6-DF47-AD12-E3DBF1B503F0}">
      <dgm:prSet/>
      <dgm:spPr/>
      <dgm:t>
        <a:bodyPr/>
        <a:lstStyle/>
        <a:p>
          <a:endParaRPr lang="fr-FR"/>
        </a:p>
      </dgm:t>
    </dgm:pt>
    <dgm:pt modelId="{7E4EEEC4-64C6-FB42-AB08-F7B74B15AA7B}" type="sibTrans" cxnId="{590F3EE1-11E6-DF47-AD12-E3DBF1B503F0}">
      <dgm:prSet/>
      <dgm:spPr/>
      <dgm:t>
        <a:bodyPr/>
        <a:lstStyle/>
        <a:p>
          <a:endParaRPr lang="fr-FR"/>
        </a:p>
      </dgm:t>
    </dgm:pt>
    <dgm:pt modelId="{07830369-D0C5-0F45-98BF-87D651FE1A3F}" type="pres">
      <dgm:prSet presAssocID="{A935CD56-A4A4-6540-BF10-F79C0DE560C9}" presName="compositeShape" presStyleCnt="0">
        <dgm:presLayoutVars>
          <dgm:dir/>
          <dgm:resizeHandles/>
        </dgm:presLayoutVars>
      </dgm:prSet>
      <dgm:spPr/>
      <dgm:t>
        <a:bodyPr/>
        <a:lstStyle/>
        <a:p>
          <a:endParaRPr lang="fr-FR"/>
        </a:p>
      </dgm:t>
    </dgm:pt>
    <dgm:pt modelId="{CB99EE29-03AB-1F4C-8740-D94CCFD5DBE1}" type="pres">
      <dgm:prSet presAssocID="{A935CD56-A4A4-6540-BF10-F79C0DE560C9}" presName="pyramid" presStyleLbl="node1" presStyleIdx="0" presStyleCnt="1"/>
      <dgm:spPr/>
    </dgm:pt>
    <dgm:pt modelId="{BCF79981-2A6F-DA45-A948-EAF716AC2033}" type="pres">
      <dgm:prSet presAssocID="{A935CD56-A4A4-6540-BF10-F79C0DE560C9}" presName="theList" presStyleCnt="0"/>
      <dgm:spPr/>
    </dgm:pt>
    <dgm:pt modelId="{0AB8B519-BB8B-DA41-BF83-5F1D9E8EADC3}" type="pres">
      <dgm:prSet presAssocID="{B12AABF0-7D8D-6641-9026-0DE800D24909}" presName="aNode" presStyleLbl="fgAcc1" presStyleIdx="0" presStyleCnt="3" custScaleX="196055">
        <dgm:presLayoutVars>
          <dgm:bulletEnabled val="1"/>
        </dgm:presLayoutVars>
      </dgm:prSet>
      <dgm:spPr/>
      <dgm:t>
        <a:bodyPr/>
        <a:lstStyle/>
        <a:p>
          <a:endParaRPr lang="fr-FR"/>
        </a:p>
      </dgm:t>
    </dgm:pt>
    <dgm:pt modelId="{D706371E-B58E-1449-91BD-C5FEA0077091}" type="pres">
      <dgm:prSet presAssocID="{B12AABF0-7D8D-6641-9026-0DE800D24909}" presName="aSpace" presStyleCnt="0"/>
      <dgm:spPr/>
    </dgm:pt>
    <dgm:pt modelId="{12CF4329-38D4-0A4B-B34C-9A831F0036EA}" type="pres">
      <dgm:prSet presAssocID="{E7CBF57E-DC66-8946-93D8-4CF3A4AE2700}" presName="aNode" presStyleLbl="fgAcc1" presStyleIdx="1" presStyleCnt="3" custScaleX="196055">
        <dgm:presLayoutVars>
          <dgm:bulletEnabled val="1"/>
        </dgm:presLayoutVars>
      </dgm:prSet>
      <dgm:spPr/>
      <dgm:t>
        <a:bodyPr/>
        <a:lstStyle/>
        <a:p>
          <a:endParaRPr lang="fr-FR"/>
        </a:p>
      </dgm:t>
    </dgm:pt>
    <dgm:pt modelId="{1C174DC5-518E-D54A-942E-FE7224A17019}" type="pres">
      <dgm:prSet presAssocID="{E7CBF57E-DC66-8946-93D8-4CF3A4AE2700}" presName="aSpace" presStyleCnt="0"/>
      <dgm:spPr/>
    </dgm:pt>
    <dgm:pt modelId="{2796F0EF-8611-8241-AE20-544C444386E1}" type="pres">
      <dgm:prSet presAssocID="{5E3ADFB8-6866-7F47-AD6A-8F5E8644E612}" presName="aNode" presStyleLbl="fgAcc1" presStyleIdx="2" presStyleCnt="3" custScaleX="196055">
        <dgm:presLayoutVars>
          <dgm:bulletEnabled val="1"/>
        </dgm:presLayoutVars>
      </dgm:prSet>
      <dgm:spPr/>
      <dgm:t>
        <a:bodyPr/>
        <a:lstStyle/>
        <a:p>
          <a:endParaRPr lang="fr-FR"/>
        </a:p>
      </dgm:t>
    </dgm:pt>
    <dgm:pt modelId="{06227283-0FFF-C34D-BDFA-C821E4CC0B75}" type="pres">
      <dgm:prSet presAssocID="{5E3ADFB8-6866-7F47-AD6A-8F5E8644E612}" presName="aSpace" presStyleCnt="0"/>
      <dgm:spPr/>
    </dgm:pt>
  </dgm:ptLst>
  <dgm:cxnLst>
    <dgm:cxn modelId="{BCF1F3DD-0965-B841-8753-603E8D6DDE31}" srcId="{A935CD56-A4A4-6540-BF10-F79C0DE560C9}" destId="{E7CBF57E-DC66-8946-93D8-4CF3A4AE2700}" srcOrd="1" destOrd="0" parTransId="{C1807BD5-7DBE-9440-9887-D57D2C7A33D2}" sibTransId="{F22BABD4-03AA-504E-AECC-3ADD9DD0D78F}"/>
    <dgm:cxn modelId="{4F77345B-E572-D64F-BDC6-ADEB23C28F12}" srcId="{E7CBF57E-DC66-8946-93D8-4CF3A4AE2700}" destId="{EB957587-A987-3545-A879-5FE56F2BF887}" srcOrd="0" destOrd="0" parTransId="{7ECD1F8D-6068-E14B-AB09-FA16BB00CDF9}" sibTransId="{6D07BF80-B025-FE4C-BE57-C25EC41FC0CF}"/>
    <dgm:cxn modelId="{F14BABC8-F715-494D-BEC9-A41D80C2B3A4}" type="presOf" srcId="{A935CD56-A4A4-6540-BF10-F79C0DE560C9}" destId="{07830369-D0C5-0F45-98BF-87D651FE1A3F}" srcOrd="0" destOrd="0" presId="urn:microsoft.com/office/officeart/2005/8/layout/pyramid2"/>
    <dgm:cxn modelId="{4A7D3C71-31EC-454F-87B2-353BFFC2A230}" type="presOf" srcId="{8B57E9B9-612E-B241-832F-2D09E077A7C6}" destId="{2796F0EF-8611-8241-AE20-544C444386E1}" srcOrd="0" destOrd="1" presId="urn:microsoft.com/office/officeart/2005/8/layout/pyramid2"/>
    <dgm:cxn modelId="{590F3EE1-11E6-DF47-AD12-E3DBF1B503F0}" srcId="{5E3ADFB8-6866-7F47-AD6A-8F5E8644E612}" destId="{8B57E9B9-612E-B241-832F-2D09E077A7C6}" srcOrd="0" destOrd="0" parTransId="{B72A9D5F-3E6E-3446-8628-50239F3694D3}" sibTransId="{7E4EEEC4-64C6-FB42-AB08-F7B74B15AA7B}"/>
    <dgm:cxn modelId="{4CB6DF2D-BC44-0241-9023-733A40DC3B24}" type="presOf" srcId="{ECB656FE-DAF8-974E-8858-C76DE82D44D8}" destId="{0AB8B519-BB8B-DA41-BF83-5F1D9E8EADC3}" srcOrd="0" destOrd="1" presId="urn:microsoft.com/office/officeart/2005/8/layout/pyramid2"/>
    <dgm:cxn modelId="{49A24580-0407-CE48-BB13-38FF1D142FD1}" type="presOf" srcId="{5E3ADFB8-6866-7F47-AD6A-8F5E8644E612}" destId="{2796F0EF-8611-8241-AE20-544C444386E1}" srcOrd="0" destOrd="0" presId="urn:microsoft.com/office/officeart/2005/8/layout/pyramid2"/>
    <dgm:cxn modelId="{F765FF77-AD2B-9640-B03F-1E140AEC95A2}" type="presOf" srcId="{EB957587-A987-3545-A879-5FE56F2BF887}" destId="{12CF4329-38D4-0A4B-B34C-9A831F0036EA}" srcOrd="0" destOrd="1" presId="urn:microsoft.com/office/officeart/2005/8/layout/pyramid2"/>
    <dgm:cxn modelId="{CCFD2D32-AF8D-6248-88AA-FD87558921B0}" srcId="{A935CD56-A4A4-6540-BF10-F79C0DE560C9}" destId="{B12AABF0-7D8D-6641-9026-0DE800D24909}" srcOrd="0" destOrd="0" parTransId="{3CCAB07B-5AD8-F24B-ACCB-FBE22FD76702}" sibTransId="{FE5938F9-4D06-C14F-B539-66A548639847}"/>
    <dgm:cxn modelId="{C00E97D5-89E9-C74A-89FE-2044669BFE69}" type="presOf" srcId="{B12AABF0-7D8D-6641-9026-0DE800D24909}" destId="{0AB8B519-BB8B-DA41-BF83-5F1D9E8EADC3}" srcOrd="0" destOrd="0" presId="urn:microsoft.com/office/officeart/2005/8/layout/pyramid2"/>
    <dgm:cxn modelId="{42CD49D0-BC86-8648-9648-1908A6BA25EF}" srcId="{B12AABF0-7D8D-6641-9026-0DE800D24909}" destId="{ECB656FE-DAF8-974E-8858-C76DE82D44D8}" srcOrd="0" destOrd="0" parTransId="{CA774EA8-9FAF-1443-A405-F2B2741D1E5A}" sibTransId="{95F4F529-3ECC-C140-9720-1EEF7B7243DC}"/>
    <dgm:cxn modelId="{93BB642C-BC7D-7B40-B502-ACECFD87E1F9}" srcId="{A935CD56-A4A4-6540-BF10-F79C0DE560C9}" destId="{5E3ADFB8-6866-7F47-AD6A-8F5E8644E612}" srcOrd="2" destOrd="0" parTransId="{17769607-3F41-894C-8C08-1E72AE1D3B83}" sibTransId="{F32741C6-6833-E44C-8B5E-CAFB9B718050}"/>
    <dgm:cxn modelId="{35A620C5-1130-8F4D-AEB0-425BD3417C19}" type="presOf" srcId="{E7CBF57E-DC66-8946-93D8-4CF3A4AE2700}" destId="{12CF4329-38D4-0A4B-B34C-9A831F0036EA}" srcOrd="0" destOrd="0" presId="urn:microsoft.com/office/officeart/2005/8/layout/pyramid2"/>
    <dgm:cxn modelId="{6A49C121-C2D7-FE4D-BD7C-81E30C6CEC7F}" type="presParOf" srcId="{07830369-D0C5-0F45-98BF-87D651FE1A3F}" destId="{CB99EE29-03AB-1F4C-8740-D94CCFD5DBE1}" srcOrd="0" destOrd="0" presId="urn:microsoft.com/office/officeart/2005/8/layout/pyramid2"/>
    <dgm:cxn modelId="{31B01462-4AB4-8849-B275-D576ECA72A53}" type="presParOf" srcId="{07830369-D0C5-0F45-98BF-87D651FE1A3F}" destId="{BCF79981-2A6F-DA45-A948-EAF716AC2033}" srcOrd="1" destOrd="0" presId="urn:microsoft.com/office/officeart/2005/8/layout/pyramid2"/>
    <dgm:cxn modelId="{3672CE5D-2F7B-0A4E-A2AA-F052A612FBA9}" type="presParOf" srcId="{BCF79981-2A6F-DA45-A948-EAF716AC2033}" destId="{0AB8B519-BB8B-DA41-BF83-5F1D9E8EADC3}" srcOrd="0" destOrd="0" presId="urn:microsoft.com/office/officeart/2005/8/layout/pyramid2"/>
    <dgm:cxn modelId="{2DF365FD-044C-5B4D-879A-CFFB407455B2}" type="presParOf" srcId="{BCF79981-2A6F-DA45-A948-EAF716AC2033}" destId="{D706371E-B58E-1449-91BD-C5FEA0077091}" srcOrd="1" destOrd="0" presId="urn:microsoft.com/office/officeart/2005/8/layout/pyramid2"/>
    <dgm:cxn modelId="{EB17314E-57D7-CB47-866C-BAE5F0613A5B}" type="presParOf" srcId="{BCF79981-2A6F-DA45-A948-EAF716AC2033}" destId="{12CF4329-38D4-0A4B-B34C-9A831F0036EA}" srcOrd="2" destOrd="0" presId="urn:microsoft.com/office/officeart/2005/8/layout/pyramid2"/>
    <dgm:cxn modelId="{7DE38E66-5FE1-9540-8377-AB116446C731}" type="presParOf" srcId="{BCF79981-2A6F-DA45-A948-EAF716AC2033}" destId="{1C174DC5-518E-D54A-942E-FE7224A17019}" srcOrd="3" destOrd="0" presId="urn:microsoft.com/office/officeart/2005/8/layout/pyramid2"/>
    <dgm:cxn modelId="{99F9AEC6-E668-DF48-B786-DF8AE5922246}" type="presParOf" srcId="{BCF79981-2A6F-DA45-A948-EAF716AC2033}" destId="{2796F0EF-8611-8241-AE20-544C444386E1}" srcOrd="4" destOrd="0" presId="urn:microsoft.com/office/officeart/2005/8/layout/pyramid2"/>
    <dgm:cxn modelId="{40CE0D03-FEF7-4546-B0C7-8F33E9946D9F}" type="presParOf" srcId="{BCF79981-2A6F-DA45-A948-EAF716AC2033}" destId="{06227283-0FFF-C34D-BDFA-C821E4CC0B7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A15743-6256-2F46-BDB9-C600FA46E2A0}" type="doc">
      <dgm:prSet loTypeId="urn:microsoft.com/office/officeart/2005/8/layout/venn1" loCatId="" qsTypeId="urn:microsoft.com/office/officeart/2005/8/quickstyle/simple1" qsCatId="simple" csTypeId="urn:microsoft.com/office/officeart/2005/8/colors/colorful5" csCatId="colorful" phldr="1"/>
      <dgm:spPr/>
    </dgm:pt>
    <dgm:pt modelId="{C4BDB5E9-F184-D14E-8D4B-C2A85163BBAE}">
      <dgm:prSet phldrT="[Texte]" custT="1"/>
      <dgm:spPr>
        <a:solidFill>
          <a:srgbClr val="00B0F0">
            <a:alpha val="50000"/>
          </a:srgbClr>
        </a:solidFill>
      </dgm:spPr>
      <dgm:t>
        <a:bodyPr/>
        <a:lstStyle/>
        <a:p>
          <a:r>
            <a:rPr lang="fr-FR" sz="2400" dirty="0"/>
            <a:t>Biomédical</a:t>
          </a:r>
        </a:p>
      </dgm:t>
    </dgm:pt>
    <dgm:pt modelId="{C522113C-3F53-784C-8A14-1C225522AD43}" type="parTrans" cxnId="{333DE588-FDE7-E040-8C79-C38935C76C37}">
      <dgm:prSet/>
      <dgm:spPr/>
      <dgm:t>
        <a:bodyPr/>
        <a:lstStyle/>
        <a:p>
          <a:endParaRPr lang="fr-FR" sz="2800"/>
        </a:p>
      </dgm:t>
    </dgm:pt>
    <dgm:pt modelId="{89FD2647-A076-CC4C-984F-921607C3B90F}" type="sibTrans" cxnId="{333DE588-FDE7-E040-8C79-C38935C76C37}">
      <dgm:prSet/>
      <dgm:spPr/>
      <dgm:t>
        <a:bodyPr/>
        <a:lstStyle/>
        <a:p>
          <a:endParaRPr lang="fr-FR" sz="2800"/>
        </a:p>
      </dgm:t>
    </dgm:pt>
    <dgm:pt modelId="{8029D5EE-07D2-E84A-A81A-10FA82E874F6}">
      <dgm:prSet phldrT="[Texte]" custT="1"/>
      <dgm:spPr>
        <a:solidFill>
          <a:srgbClr val="00B050">
            <a:alpha val="50000"/>
          </a:srgbClr>
        </a:solidFill>
      </dgm:spPr>
      <dgm:t>
        <a:bodyPr/>
        <a:lstStyle/>
        <a:p>
          <a:r>
            <a:rPr lang="fr-FR" sz="2400" dirty="0"/>
            <a:t>Psycho</a:t>
          </a:r>
        </a:p>
      </dgm:t>
    </dgm:pt>
    <dgm:pt modelId="{EBFE052D-2E0C-6C42-B013-A0579DB489B0}" type="parTrans" cxnId="{791666D3-F0A8-8B43-A319-048519D762DF}">
      <dgm:prSet/>
      <dgm:spPr/>
      <dgm:t>
        <a:bodyPr/>
        <a:lstStyle/>
        <a:p>
          <a:endParaRPr lang="fr-FR" sz="2800"/>
        </a:p>
      </dgm:t>
    </dgm:pt>
    <dgm:pt modelId="{1C28EAE4-D6DF-9F42-83B3-67ED24B54867}" type="sibTrans" cxnId="{791666D3-F0A8-8B43-A319-048519D762DF}">
      <dgm:prSet/>
      <dgm:spPr/>
      <dgm:t>
        <a:bodyPr/>
        <a:lstStyle/>
        <a:p>
          <a:endParaRPr lang="fr-FR" sz="2800"/>
        </a:p>
      </dgm:t>
    </dgm:pt>
    <dgm:pt modelId="{3073DA44-6343-D141-A7B0-B057BF326A21}">
      <dgm:prSet phldrT="[Texte]" custT="1"/>
      <dgm:spPr>
        <a:solidFill>
          <a:srgbClr val="C00000">
            <a:alpha val="50000"/>
          </a:srgbClr>
        </a:solidFill>
      </dgm:spPr>
      <dgm:t>
        <a:bodyPr/>
        <a:lstStyle/>
        <a:p>
          <a:r>
            <a:rPr lang="fr-FR" sz="2400" dirty="0"/>
            <a:t>Social</a:t>
          </a:r>
        </a:p>
      </dgm:t>
    </dgm:pt>
    <dgm:pt modelId="{65DFD995-9B5F-8042-8393-7E147E861C50}" type="parTrans" cxnId="{E9CC2C39-1B45-0243-A14D-9BE6326683A9}">
      <dgm:prSet/>
      <dgm:spPr/>
      <dgm:t>
        <a:bodyPr/>
        <a:lstStyle/>
        <a:p>
          <a:endParaRPr lang="fr-FR" sz="2800"/>
        </a:p>
      </dgm:t>
    </dgm:pt>
    <dgm:pt modelId="{81F5DCD8-AF9F-174E-BB5A-EFA823340AF4}" type="sibTrans" cxnId="{E9CC2C39-1B45-0243-A14D-9BE6326683A9}">
      <dgm:prSet/>
      <dgm:spPr/>
      <dgm:t>
        <a:bodyPr/>
        <a:lstStyle/>
        <a:p>
          <a:endParaRPr lang="fr-FR" sz="2800"/>
        </a:p>
      </dgm:t>
    </dgm:pt>
    <dgm:pt modelId="{9F2DAF80-6139-F94F-B80A-439DA94B7F9E}" type="pres">
      <dgm:prSet presAssocID="{86A15743-6256-2F46-BDB9-C600FA46E2A0}" presName="compositeShape" presStyleCnt="0">
        <dgm:presLayoutVars>
          <dgm:chMax val="7"/>
          <dgm:dir/>
          <dgm:resizeHandles val="exact"/>
        </dgm:presLayoutVars>
      </dgm:prSet>
      <dgm:spPr/>
    </dgm:pt>
    <dgm:pt modelId="{D5B62554-AA54-744F-A958-BEC12974E124}" type="pres">
      <dgm:prSet presAssocID="{C4BDB5E9-F184-D14E-8D4B-C2A85163BBAE}" presName="circ1" presStyleLbl="vennNode1" presStyleIdx="0" presStyleCnt="3"/>
      <dgm:spPr/>
      <dgm:t>
        <a:bodyPr/>
        <a:lstStyle/>
        <a:p>
          <a:endParaRPr lang="fr-FR"/>
        </a:p>
      </dgm:t>
    </dgm:pt>
    <dgm:pt modelId="{419B1171-4413-E842-8E7D-C1FCA14D02EE}" type="pres">
      <dgm:prSet presAssocID="{C4BDB5E9-F184-D14E-8D4B-C2A85163BBAE}" presName="circ1Tx" presStyleLbl="revTx" presStyleIdx="0" presStyleCnt="0">
        <dgm:presLayoutVars>
          <dgm:chMax val="0"/>
          <dgm:chPref val="0"/>
          <dgm:bulletEnabled val="1"/>
        </dgm:presLayoutVars>
      </dgm:prSet>
      <dgm:spPr/>
      <dgm:t>
        <a:bodyPr/>
        <a:lstStyle/>
        <a:p>
          <a:endParaRPr lang="fr-FR"/>
        </a:p>
      </dgm:t>
    </dgm:pt>
    <dgm:pt modelId="{604C4DE0-6049-964B-91D2-C82D4BBFD852}" type="pres">
      <dgm:prSet presAssocID="{8029D5EE-07D2-E84A-A81A-10FA82E874F6}" presName="circ2" presStyleLbl="vennNode1" presStyleIdx="1" presStyleCnt="3"/>
      <dgm:spPr/>
      <dgm:t>
        <a:bodyPr/>
        <a:lstStyle/>
        <a:p>
          <a:endParaRPr lang="fr-FR"/>
        </a:p>
      </dgm:t>
    </dgm:pt>
    <dgm:pt modelId="{67EEBA47-0381-004E-A4A1-3AA064633E43}" type="pres">
      <dgm:prSet presAssocID="{8029D5EE-07D2-E84A-A81A-10FA82E874F6}" presName="circ2Tx" presStyleLbl="revTx" presStyleIdx="0" presStyleCnt="0">
        <dgm:presLayoutVars>
          <dgm:chMax val="0"/>
          <dgm:chPref val="0"/>
          <dgm:bulletEnabled val="1"/>
        </dgm:presLayoutVars>
      </dgm:prSet>
      <dgm:spPr/>
      <dgm:t>
        <a:bodyPr/>
        <a:lstStyle/>
        <a:p>
          <a:endParaRPr lang="fr-FR"/>
        </a:p>
      </dgm:t>
    </dgm:pt>
    <dgm:pt modelId="{E28DEA8E-20FD-A244-83B3-5C3A7C2BDD57}" type="pres">
      <dgm:prSet presAssocID="{3073DA44-6343-D141-A7B0-B057BF326A21}" presName="circ3" presStyleLbl="vennNode1" presStyleIdx="2" presStyleCnt="3"/>
      <dgm:spPr/>
      <dgm:t>
        <a:bodyPr/>
        <a:lstStyle/>
        <a:p>
          <a:endParaRPr lang="fr-FR"/>
        </a:p>
      </dgm:t>
    </dgm:pt>
    <dgm:pt modelId="{4699AFCF-E432-C140-8C1C-6A135086F922}" type="pres">
      <dgm:prSet presAssocID="{3073DA44-6343-D141-A7B0-B057BF326A21}" presName="circ3Tx" presStyleLbl="revTx" presStyleIdx="0" presStyleCnt="0">
        <dgm:presLayoutVars>
          <dgm:chMax val="0"/>
          <dgm:chPref val="0"/>
          <dgm:bulletEnabled val="1"/>
        </dgm:presLayoutVars>
      </dgm:prSet>
      <dgm:spPr/>
      <dgm:t>
        <a:bodyPr/>
        <a:lstStyle/>
        <a:p>
          <a:endParaRPr lang="fr-FR"/>
        </a:p>
      </dgm:t>
    </dgm:pt>
  </dgm:ptLst>
  <dgm:cxnLst>
    <dgm:cxn modelId="{647206EC-6BF8-2540-BE7A-2C62CD9D4DE6}" type="presOf" srcId="{C4BDB5E9-F184-D14E-8D4B-C2A85163BBAE}" destId="{419B1171-4413-E842-8E7D-C1FCA14D02EE}" srcOrd="1" destOrd="0" presId="urn:microsoft.com/office/officeart/2005/8/layout/venn1"/>
    <dgm:cxn modelId="{A4986237-9288-A143-93CF-9AD274497B25}" type="presOf" srcId="{8029D5EE-07D2-E84A-A81A-10FA82E874F6}" destId="{67EEBA47-0381-004E-A4A1-3AA064633E43}" srcOrd="1" destOrd="0" presId="urn:microsoft.com/office/officeart/2005/8/layout/venn1"/>
    <dgm:cxn modelId="{706DBB78-740D-BB43-97E3-3D8B2D788F8D}" type="presOf" srcId="{3073DA44-6343-D141-A7B0-B057BF326A21}" destId="{4699AFCF-E432-C140-8C1C-6A135086F922}" srcOrd="1" destOrd="0" presId="urn:microsoft.com/office/officeart/2005/8/layout/venn1"/>
    <dgm:cxn modelId="{1E9EB574-4E26-4245-89E2-EDD17610A3A3}" type="presOf" srcId="{3073DA44-6343-D141-A7B0-B057BF326A21}" destId="{E28DEA8E-20FD-A244-83B3-5C3A7C2BDD57}" srcOrd="0" destOrd="0" presId="urn:microsoft.com/office/officeart/2005/8/layout/venn1"/>
    <dgm:cxn modelId="{1DCBEB7E-C118-4147-B590-9119C9E92ACE}" type="presOf" srcId="{8029D5EE-07D2-E84A-A81A-10FA82E874F6}" destId="{604C4DE0-6049-964B-91D2-C82D4BBFD852}" srcOrd="0" destOrd="0" presId="urn:microsoft.com/office/officeart/2005/8/layout/venn1"/>
    <dgm:cxn modelId="{AAD7C693-1DA9-404E-916D-0B52635C1BF0}" type="presOf" srcId="{C4BDB5E9-F184-D14E-8D4B-C2A85163BBAE}" destId="{D5B62554-AA54-744F-A958-BEC12974E124}" srcOrd="0" destOrd="0" presId="urn:microsoft.com/office/officeart/2005/8/layout/venn1"/>
    <dgm:cxn modelId="{B5279977-A513-004E-9470-D0B0086EA6CB}" type="presOf" srcId="{86A15743-6256-2F46-BDB9-C600FA46E2A0}" destId="{9F2DAF80-6139-F94F-B80A-439DA94B7F9E}" srcOrd="0" destOrd="0" presId="urn:microsoft.com/office/officeart/2005/8/layout/venn1"/>
    <dgm:cxn modelId="{791666D3-F0A8-8B43-A319-048519D762DF}" srcId="{86A15743-6256-2F46-BDB9-C600FA46E2A0}" destId="{8029D5EE-07D2-E84A-A81A-10FA82E874F6}" srcOrd="1" destOrd="0" parTransId="{EBFE052D-2E0C-6C42-B013-A0579DB489B0}" sibTransId="{1C28EAE4-D6DF-9F42-83B3-67ED24B54867}"/>
    <dgm:cxn modelId="{333DE588-FDE7-E040-8C79-C38935C76C37}" srcId="{86A15743-6256-2F46-BDB9-C600FA46E2A0}" destId="{C4BDB5E9-F184-D14E-8D4B-C2A85163BBAE}" srcOrd="0" destOrd="0" parTransId="{C522113C-3F53-784C-8A14-1C225522AD43}" sibTransId="{89FD2647-A076-CC4C-984F-921607C3B90F}"/>
    <dgm:cxn modelId="{E9CC2C39-1B45-0243-A14D-9BE6326683A9}" srcId="{86A15743-6256-2F46-BDB9-C600FA46E2A0}" destId="{3073DA44-6343-D141-A7B0-B057BF326A21}" srcOrd="2" destOrd="0" parTransId="{65DFD995-9B5F-8042-8393-7E147E861C50}" sibTransId="{81F5DCD8-AF9F-174E-BB5A-EFA823340AF4}"/>
    <dgm:cxn modelId="{1C9B524A-8256-204C-B279-11997E9A5CE1}" type="presParOf" srcId="{9F2DAF80-6139-F94F-B80A-439DA94B7F9E}" destId="{D5B62554-AA54-744F-A958-BEC12974E124}" srcOrd="0" destOrd="0" presId="urn:microsoft.com/office/officeart/2005/8/layout/venn1"/>
    <dgm:cxn modelId="{70F543E9-88BD-854A-898B-EB4B8B242853}" type="presParOf" srcId="{9F2DAF80-6139-F94F-B80A-439DA94B7F9E}" destId="{419B1171-4413-E842-8E7D-C1FCA14D02EE}" srcOrd="1" destOrd="0" presId="urn:microsoft.com/office/officeart/2005/8/layout/venn1"/>
    <dgm:cxn modelId="{40AF2F22-2DAE-8A48-882D-FCBBBC75744B}" type="presParOf" srcId="{9F2DAF80-6139-F94F-B80A-439DA94B7F9E}" destId="{604C4DE0-6049-964B-91D2-C82D4BBFD852}" srcOrd="2" destOrd="0" presId="urn:microsoft.com/office/officeart/2005/8/layout/venn1"/>
    <dgm:cxn modelId="{CE164B52-D34A-F742-8751-D28110C341E0}" type="presParOf" srcId="{9F2DAF80-6139-F94F-B80A-439DA94B7F9E}" destId="{67EEBA47-0381-004E-A4A1-3AA064633E43}" srcOrd="3" destOrd="0" presId="urn:microsoft.com/office/officeart/2005/8/layout/venn1"/>
    <dgm:cxn modelId="{34C4420C-E0EC-0E47-8FD8-5B1E7B9BDF5D}" type="presParOf" srcId="{9F2DAF80-6139-F94F-B80A-439DA94B7F9E}" destId="{E28DEA8E-20FD-A244-83B3-5C3A7C2BDD57}" srcOrd="4" destOrd="0" presId="urn:microsoft.com/office/officeart/2005/8/layout/venn1"/>
    <dgm:cxn modelId="{35063364-C893-5E40-9D4A-D518C97247DB}" type="presParOf" srcId="{9F2DAF80-6139-F94F-B80A-439DA94B7F9E}" destId="{4699AFCF-E432-C140-8C1C-6A135086F92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A15743-6256-2F46-BDB9-C600FA46E2A0}" type="doc">
      <dgm:prSet loTypeId="urn:microsoft.com/office/officeart/2005/8/layout/venn1" loCatId="" qsTypeId="urn:microsoft.com/office/officeart/2005/8/quickstyle/simple1" qsCatId="simple" csTypeId="urn:microsoft.com/office/officeart/2005/8/colors/colorful5" csCatId="colorful" phldr="1"/>
      <dgm:spPr/>
    </dgm:pt>
    <dgm:pt modelId="{C4BDB5E9-F184-D14E-8D4B-C2A85163BBAE}">
      <dgm:prSet phldrT="[Texte]" custT="1"/>
      <dgm:spPr>
        <a:solidFill>
          <a:srgbClr val="00B0F0"/>
        </a:solidFill>
      </dgm:spPr>
      <dgm:t>
        <a:bodyPr/>
        <a:lstStyle/>
        <a:p>
          <a:r>
            <a:rPr lang="fr-FR" sz="2400" dirty="0"/>
            <a:t>Fracture en consolidation</a:t>
          </a:r>
        </a:p>
      </dgm:t>
    </dgm:pt>
    <dgm:pt modelId="{C522113C-3F53-784C-8A14-1C225522AD43}" type="parTrans" cxnId="{333DE588-FDE7-E040-8C79-C38935C76C37}">
      <dgm:prSet/>
      <dgm:spPr/>
      <dgm:t>
        <a:bodyPr/>
        <a:lstStyle/>
        <a:p>
          <a:endParaRPr lang="fr-FR" sz="2800"/>
        </a:p>
      </dgm:t>
    </dgm:pt>
    <dgm:pt modelId="{89FD2647-A076-CC4C-984F-921607C3B90F}" type="sibTrans" cxnId="{333DE588-FDE7-E040-8C79-C38935C76C37}">
      <dgm:prSet/>
      <dgm:spPr/>
      <dgm:t>
        <a:bodyPr/>
        <a:lstStyle/>
        <a:p>
          <a:endParaRPr lang="fr-FR" sz="2800"/>
        </a:p>
      </dgm:t>
    </dgm:pt>
    <dgm:pt modelId="{8029D5EE-07D2-E84A-A81A-10FA82E874F6}">
      <dgm:prSet phldrT="[Texte]" custT="1"/>
      <dgm:spPr>
        <a:solidFill>
          <a:srgbClr val="00B050"/>
        </a:solidFill>
      </dgm:spPr>
      <dgm:t>
        <a:bodyPr/>
        <a:lstStyle/>
        <a:p>
          <a:r>
            <a:rPr lang="fr-FR" sz="2400" dirty="0"/>
            <a:t>Appréhension</a:t>
          </a:r>
        </a:p>
        <a:p>
          <a:r>
            <a:rPr lang="fr-FR" sz="2400" dirty="0"/>
            <a:t>Incompréhension</a:t>
          </a:r>
        </a:p>
      </dgm:t>
    </dgm:pt>
    <dgm:pt modelId="{EBFE052D-2E0C-6C42-B013-A0579DB489B0}" type="parTrans" cxnId="{791666D3-F0A8-8B43-A319-048519D762DF}">
      <dgm:prSet/>
      <dgm:spPr/>
      <dgm:t>
        <a:bodyPr/>
        <a:lstStyle/>
        <a:p>
          <a:endParaRPr lang="fr-FR" sz="2800"/>
        </a:p>
      </dgm:t>
    </dgm:pt>
    <dgm:pt modelId="{1C28EAE4-D6DF-9F42-83B3-67ED24B54867}" type="sibTrans" cxnId="{791666D3-F0A8-8B43-A319-048519D762DF}">
      <dgm:prSet/>
      <dgm:spPr/>
      <dgm:t>
        <a:bodyPr/>
        <a:lstStyle/>
        <a:p>
          <a:endParaRPr lang="fr-FR" sz="2800"/>
        </a:p>
      </dgm:t>
    </dgm:pt>
    <dgm:pt modelId="{3073DA44-6343-D141-A7B0-B057BF326A21}">
      <dgm:prSet phldrT="[Texte]" custT="1"/>
      <dgm:spPr>
        <a:solidFill>
          <a:srgbClr val="C00000">
            <a:alpha val="50000"/>
          </a:srgbClr>
        </a:solidFill>
      </dgm:spPr>
      <dgm:t>
        <a:bodyPr/>
        <a:lstStyle/>
        <a:p>
          <a:r>
            <a:rPr lang="fr-FR" sz="2400" dirty="0"/>
            <a:t>Retour au sport et travail autonome</a:t>
          </a:r>
        </a:p>
      </dgm:t>
    </dgm:pt>
    <dgm:pt modelId="{65DFD995-9B5F-8042-8393-7E147E861C50}" type="parTrans" cxnId="{E9CC2C39-1B45-0243-A14D-9BE6326683A9}">
      <dgm:prSet/>
      <dgm:spPr/>
      <dgm:t>
        <a:bodyPr/>
        <a:lstStyle/>
        <a:p>
          <a:endParaRPr lang="fr-FR" sz="2800"/>
        </a:p>
      </dgm:t>
    </dgm:pt>
    <dgm:pt modelId="{81F5DCD8-AF9F-174E-BB5A-EFA823340AF4}" type="sibTrans" cxnId="{E9CC2C39-1B45-0243-A14D-9BE6326683A9}">
      <dgm:prSet/>
      <dgm:spPr/>
      <dgm:t>
        <a:bodyPr/>
        <a:lstStyle/>
        <a:p>
          <a:endParaRPr lang="fr-FR" sz="2800"/>
        </a:p>
      </dgm:t>
    </dgm:pt>
    <dgm:pt modelId="{9F2DAF80-6139-F94F-B80A-439DA94B7F9E}" type="pres">
      <dgm:prSet presAssocID="{86A15743-6256-2F46-BDB9-C600FA46E2A0}" presName="compositeShape" presStyleCnt="0">
        <dgm:presLayoutVars>
          <dgm:chMax val="7"/>
          <dgm:dir/>
          <dgm:resizeHandles val="exact"/>
        </dgm:presLayoutVars>
      </dgm:prSet>
      <dgm:spPr/>
    </dgm:pt>
    <dgm:pt modelId="{D5B62554-AA54-744F-A958-BEC12974E124}" type="pres">
      <dgm:prSet presAssocID="{C4BDB5E9-F184-D14E-8D4B-C2A85163BBAE}" presName="circ1" presStyleLbl="vennNode1" presStyleIdx="0" presStyleCnt="3" custLinFactNeighborX="-608" custLinFactNeighborY="608"/>
      <dgm:spPr/>
      <dgm:t>
        <a:bodyPr/>
        <a:lstStyle/>
        <a:p>
          <a:endParaRPr lang="fr-FR"/>
        </a:p>
      </dgm:t>
    </dgm:pt>
    <dgm:pt modelId="{419B1171-4413-E842-8E7D-C1FCA14D02EE}" type="pres">
      <dgm:prSet presAssocID="{C4BDB5E9-F184-D14E-8D4B-C2A85163BBAE}" presName="circ1Tx" presStyleLbl="revTx" presStyleIdx="0" presStyleCnt="0">
        <dgm:presLayoutVars>
          <dgm:chMax val="0"/>
          <dgm:chPref val="0"/>
          <dgm:bulletEnabled val="1"/>
        </dgm:presLayoutVars>
      </dgm:prSet>
      <dgm:spPr/>
      <dgm:t>
        <a:bodyPr/>
        <a:lstStyle/>
        <a:p>
          <a:endParaRPr lang="fr-FR"/>
        </a:p>
      </dgm:t>
    </dgm:pt>
    <dgm:pt modelId="{604C4DE0-6049-964B-91D2-C82D4BBFD852}" type="pres">
      <dgm:prSet presAssocID="{8029D5EE-07D2-E84A-A81A-10FA82E874F6}" presName="circ2" presStyleLbl="vennNode1" presStyleIdx="1" presStyleCnt="3"/>
      <dgm:spPr/>
      <dgm:t>
        <a:bodyPr/>
        <a:lstStyle/>
        <a:p>
          <a:endParaRPr lang="fr-FR"/>
        </a:p>
      </dgm:t>
    </dgm:pt>
    <dgm:pt modelId="{67EEBA47-0381-004E-A4A1-3AA064633E43}" type="pres">
      <dgm:prSet presAssocID="{8029D5EE-07D2-E84A-A81A-10FA82E874F6}" presName="circ2Tx" presStyleLbl="revTx" presStyleIdx="0" presStyleCnt="0">
        <dgm:presLayoutVars>
          <dgm:chMax val="0"/>
          <dgm:chPref val="0"/>
          <dgm:bulletEnabled val="1"/>
        </dgm:presLayoutVars>
      </dgm:prSet>
      <dgm:spPr/>
      <dgm:t>
        <a:bodyPr/>
        <a:lstStyle/>
        <a:p>
          <a:endParaRPr lang="fr-FR"/>
        </a:p>
      </dgm:t>
    </dgm:pt>
    <dgm:pt modelId="{E28DEA8E-20FD-A244-83B3-5C3A7C2BDD57}" type="pres">
      <dgm:prSet presAssocID="{3073DA44-6343-D141-A7B0-B057BF326A21}" presName="circ3" presStyleLbl="vennNode1" presStyleIdx="2" presStyleCnt="3"/>
      <dgm:spPr/>
      <dgm:t>
        <a:bodyPr/>
        <a:lstStyle/>
        <a:p>
          <a:endParaRPr lang="fr-FR"/>
        </a:p>
      </dgm:t>
    </dgm:pt>
    <dgm:pt modelId="{4699AFCF-E432-C140-8C1C-6A135086F922}" type="pres">
      <dgm:prSet presAssocID="{3073DA44-6343-D141-A7B0-B057BF326A21}" presName="circ3Tx" presStyleLbl="revTx" presStyleIdx="0" presStyleCnt="0">
        <dgm:presLayoutVars>
          <dgm:chMax val="0"/>
          <dgm:chPref val="0"/>
          <dgm:bulletEnabled val="1"/>
        </dgm:presLayoutVars>
      </dgm:prSet>
      <dgm:spPr/>
      <dgm:t>
        <a:bodyPr/>
        <a:lstStyle/>
        <a:p>
          <a:endParaRPr lang="fr-FR"/>
        </a:p>
      </dgm:t>
    </dgm:pt>
  </dgm:ptLst>
  <dgm:cxnLst>
    <dgm:cxn modelId="{647206EC-6BF8-2540-BE7A-2C62CD9D4DE6}" type="presOf" srcId="{C4BDB5E9-F184-D14E-8D4B-C2A85163BBAE}" destId="{419B1171-4413-E842-8E7D-C1FCA14D02EE}" srcOrd="1" destOrd="0" presId="urn:microsoft.com/office/officeart/2005/8/layout/venn1"/>
    <dgm:cxn modelId="{A4986237-9288-A143-93CF-9AD274497B25}" type="presOf" srcId="{8029D5EE-07D2-E84A-A81A-10FA82E874F6}" destId="{67EEBA47-0381-004E-A4A1-3AA064633E43}" srcOrd="1" destOrd="0" presId="urn:microsoft.com/office/officeart/2005/8/layout/venn1"/>
    <dgm:cxn modelId="{706DBB78-740D-BB43-97E3-3D8B2D788F8D}" type="presOf" srcId="{3073DA44-6343-D141-A7B0-B057BF326A21}" destId="{4699AFCF-E432-C140-8C1C-6A135086F922}" srcOrd="1" destOrd="0" presId="urn:microsoft.com/office/officeart/2005/8/layout/venn1"/>
    <dgm:cxn modelId="{1E9EB574-4E26-4245-89E2-EDD17610A3A3}" type="presOf" srcId="{3073DA44-6343-D141-A7B0-B057BF326A21}" destId="{E28DEA8E-20FD-A244-83B3-5C3A7C2BDD57}" srcOrd="0" destOrd="0" presId="urn:microsoft.com/office/officeart/2005/8/layout/venn1"/>
    <dgm:cxn modelId="{1DCBEB7E-C118-4147-B590-9119C9E92ACE}" type="presOf" srcId="{8029D5EE-07D2-E84A-A81A-10FA82E874F6}" destId="{604C4DE0-6049-964B-91D2-C82D4BBFD852}" srcOrd="0" destOrd="0" presId="urn:microsoft.com/office/officeart/2005/8/layout/venn1"/>
    <dgm:cxn modelId="{AAD7C693-1DA9-404E-916D-0B52635C1BF0}" type="presOf" srcId="{C4BDB5E9-F184-D14E-8D4B-C2A85163BBAE}" destId="{D5B62554-AA54-744F-A958-BEC12974E124}" srcOrd="0" destOrd="0" presId="urn:microsoft.com/office/officeart/2005/8/layout/venn1"/>
    <dgm:cxn modelId="{B5279977-A513-004E-9470-D0B0086EA6CB}" type="presOf" srcId="{86A15743-6256-2F46-BDB9-C600FA46E2A0}" destId="{9F2DAF80-6139-F94F-B80A-439DA94B7F9E}" srcOrd="0" destOrd="0" presId="urn:microsoft.com/office/officeart/2005/8/layout/venn1"/>
    <dgm:cxn modelId="{791666D3-F0A8-8B43-A319-048519D762DF}" srcId="{86A15743-6256-2F46-BDB9-C600FA46E2A0}" destId="{8029D5EE-07D2-E84A-A81A-10FA82E874F6}" srcOrd="1" destOrd="0" parTransId="{EBFE052D-2E0C-6C42-B013-A0579DB489B0}" sibTransId="{1C28EAE4-D6DF-9F42-83B3-67ED24B54867}"/>
    <dgm:cxn modelId="{333DE588-FDE7-E040-8C79-C38935C76C37}" srcId="{86A15743-6256-2F46-BDB9-C600FA46E2A0}" destId="{C4BDB5E9-F184-D14E-8D4B-C2A85163BBAE}" srcOrd="0" destOrd="0" parTransId="{C522113C-3F53-784C-8A14-1C225522AD43}" sibTransId="{89FD2647-A076-CC4C-984F-921607C3B90F}"/>
    <dgm:cxn modelId="{E9CC2C39-1B45-0243-A14D-9BE6326683A9}" srcId="{86A15743-6256-2F46-BDB9-C600FA46E2A0}" destId="{3073DA44-6343-D141-A7B0-B057BF326A21}" srcOrd="2" destOrd="0" parTransId="{65DFD995-9B5F-8042-8393-7E147E861C50}" sibTransId="{81F5DCD8-AF9F-174E-BB5A-EFA823340AF4}"/>
    <dgm:cxn modelId="{1C9B524A-8256-204C-B279-11997E9A5CE1}" type="presParOf" srcId="{9F2DAF80-6139-F94F-B80A-439DA94B7F9E}" destId="{D5B62554-AA54-744F-A958-BEC12974E124}" srcOrd="0" destOrd="0" presId="urn:microsoft.com/office/officeart/2005/8/layout/venn1"/>
    <dgm:cxn modelId="{70F543E9-88BD-854A-898B-EB4B8B242853}" type="presParOf" srcId="{9F2DAF80-6139-F94F-B80A-439DA94B7F9E}" destId="{419B1171-4413-E842-8E7D-C1FCA14D02EE}" srcOrd="1" destOrd="0" presId="urn:microsoft.com/office/officeart/2005/8/layout/venn1"/>
    <dgm:cxn modelId="{40AF2F22-2DAE-8A48-882D-FCBBBC75744B}" type="presParOf" srcId="{9F2DAF80-6139-F94F-B80A-439DA94B7F9E}" destId="{604C4DE0-6049-964B-91D2-C82D4BBFD852}" srcOrd="2" destOrd="0" presId="urn:microsoft.com/office/officeart/2005/8/layout/venn1"/>
    <dgm:cxn modelId="{CE164B52-D34A-F742-8751-D28110C341E0}" type="presParOf" srcId="{9F2DAF80-6139-F94F-B80A-439DA94B7F9E}" destId="{67EEBA47-0381-004E-A4A1-3AA064633E43}" srcOrd="3" destOrd="0" presId="urn:microsoft.com/office/officeart/2005/8/layout/venn1"/>
    <dgm:cxn modelId="{34C4420C-E0EC-0E47-8FD8-5B1E7B9BDF5D}" type="presParOf" srcId="{9F2DAF80-6139-F94F-B80A-439DA94B7F9E}" destId="{E28DEA8E-20FD-A244-83B3-5C3A7C2BDD57}" srcOrd="4" destOrd="0" presId="urn:microsoft.com/office/officeart/2005/8/layout/venn1"/>
    <dgm:cxn modelId="{35063364-C893-5E40-9D4A-D518C97247DB}" type="presParOf" srcId="{9F2DAF80-6139-F94F-B80A-439DA94B7F9E}" destId="{4699AFCF-E432-C140-8C1C-6A135086F92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A15743-6256-2F46-BDB9-C600FA46E2A0}" type="doc">
      <dgm:prSet loTypeId="urn:microsoft.com/office/officeart/2005/8/layout/venn1" loCatId="" qsTypeId="urn:microsoft.com/office/officeart/2005/8/quickstyle/simple1" qsCatId="simple" csTypeId="urn:microsoft.com/office/officeart/2005/8/colors/colorful5" csCatId="colorful" phldr="1"/>
      <dgm:spPr/>
    </dgm:pt>
    <dgm:pt modelId="{C4BDB5E9-F184-D14E-8D4B-C2A85163BBAE}">
      <dgm:prSet phldrT="[Texte]" custT="1"/>
      <dgm:spPr>
        <a:solidFill>
          <a:srgbClr val="00B0F0">
            <a:alpha val="50000"/>
          </a:srgbClr>
        </a:solidFill>
      </dgm:spPr>
      <dgm:t>
        <a:bodyPr/>
        <a:lstStyle/>
        <a:p>
          <a:r>
            <a:rPr lang="fr-FR" sz="2400" dirty="0"/>
            <a:t>Biomédical</a:t>
          </a:r>
        </a:p>
      </dgm:t>
    </dgm:pt>
    <dgm:pt modelId="{C522113C-3F53-784C-8A14-1C225522AD43}" type="parTrans" cxnId="{333DE588-FDE7-E040-8C79-C38935C76C37}">
      <dgm:prSet/>
      <dgm:spPr/>
      <dgm:t>
        <a:bodyPr/>
        <a:lstStyle/>
        <a:p>
          <a:endParaRPr lang="fr-FR" sz="2800"/>
        </a:p>
      </dgm:t>
    </dgm:pt>
    <dgm:pt modelId="{89FD2647-A076-CC4C-984F-921607C3B90F}" type="sibTrans" cxnId="{333DE588-FDE7-E040-8C79-C38935C76C37}">
      <dgm:prSet/>
      <dgm:spPr/>
      <dgm:t>
        <a:bodyPr/>
        <a:lstStyle/>
        <a:p>
          <a:endParaRPr lang="fr-FR" sz="2800"/>
        </a:p>
      </dgm:t>
    </dgm:pt>
    <dgm:pt modelId="{8029D5EE-07D2-E84A-A81A-10FA82E874F6}">
      <dgm:prSet phldrT="[Texte]" custT="1"/>
      <dgm:spPr>
        <a:solidFill>
          <a:srgbClr val="00B050">
            <a:alpha val="50000"/>
          </a:srgbClr>
        </a:solidFill>
      </dgm:spPr>
      <dgm:t>
        <a:bodyPr/>
        <a:lstStyle/>
        <a:p>
          <a:endParaRPr lang="fr-FR" sz="2400" dirty="0"/>
        </a:p>
      </dgm:t>
    </dgm:pt>
    <dgm:pt modelId="{EBFE052D-2E0C-6C42-B013-A0579DB489B0}" type="parTrans" cxnId="{791666D3-F0A8-8B43-A319-048519D762DF}">
      <dgm:prSet/>
      <dgm:spPr/>
      <dgm:t>
        <a:bodyPr/>
        <a:lstStyle/>
        <a:p>
          <a:endParaRPr lang="fr-FR" sz="2800"/>
        </a:p>
      </dgm:t>
    </dgm:pt>
    <dgm:pt modelId="{1C28EAE4-D6DF-9F42-83B3-67ED24B54867}" type="sibTrans" cxnId="{791666D3-F0A8-8B43-A319-048519D762DF}">
      <dgm:prSet/>
      <dgm:spPr/>
      <dgm:t>
        <a:bodyPr/>
        <a:lstStyle/>
        <a:p>
          <a:endParaRPr lang="fr-FR" sz="2800"/>
        </a:p>
      </dgm:t>
    </dgm:pt>
    <dgm:pt modelId="{3073DA44-6343-D141-A7B0-B057BF326A21}">
      <dgm:prSet phldrT="[Texte]" custT="1"/>
      <dgm:spPr>
        <a:solidFill>
          <a:srgbClr val="C00000">
            <a:alpha val="50000"/>
          </a:srgbClr>
        </a:solidFill>
      </dgm:spPr>
      <dgm:t>
        <a:bodyPr/>
        <a:lstStyle/>
        <a:p>
          <a:endParaRPr lang="fr-FR" sz="2400" dirty="0"/>
        </a:p>
      </dgm:t>
    </dgm:pt>
    <dgm:pt modelId="{65DFD995-9B5F-8042-8393-7E147E861C50}" type="parTrans" cxnId="{E9CC2C39-1B45-0243-A14D-9BE6326683A9}">
      <dgm:prSet/>
      <dgm:spPr/>
      <dgm:t>
        <a:bodyPr/>
        <a:lstStyle/>
        <a:p>
          <a:endParaRPr lang="fr-FR" sz="2800"/>
        </a:p>
      </dgm:t>
    </dgm:pt>
    <dgm:pt modelId="{81F5DCD8-AF9F-174E-BB5A-EFA823340AF4}" type="sibTrans" cxnId="{E9CC2C39-1B45-0243-A14D-9BE6326683A9}">
      <dgm:prSet/>
      <dgm:spPr/>
      <dgm:t>
        <a:bodyPr/>
        <a:lstStyle/>
        <a:p>
          <a:endParaRPr lang="fr-FR" sz="2800"/>
        </a:p>
      </dgm:t>
    </dgm:pt>
    <dgm:pt modelId="{9F2DAF80-6139-F94F-B80A-439DA94B7F9E}" type="pres">
      <dgm:prSet presAssocID="{86A15743-6256-2F46-BDB9-C600FA46E2A0}" presName="compositeShape" presStyleCnt="0">
        <dgm:presLayoutVars>
          <dgm:chMax val="7"/>
          <dgm:dir/>
          <dgm:resizeHandles val="exact"/>
        </dgm:presLayoutVars>
      </dgm:prSet>
      <dgm:spPr/>
    </dgm:pt>
    <dgm:pt modelId="{D5B62554-AA54-744F-A958-BEC12974E124}" type="pres">
      <dgm:prSet presAssocID="{C4BDB5E9-F184-D14E-8D4B-C2A85163BBAE}" presName="circ1" presStyleLbl="vennNode1" presStyleIdx="0" presStyleCnt="3"/>
      <dgm:spPr/>
      <dgm:t>
        <a:bodyPr/>
        <a:lstStyle/>
        <a:p>
          <a:endParaRPr lang="fr-FR"/>
        </a:p>
      </dgm:t>
    </dgm:pt>
    <dgm:pt modelId="{419B1171-4413-E842-8E7D-C1FCA14D02EE}" type="pres">
      <dgm:prSet presAssocID="{C4BDB5E9-F184-D14E-8D4B-C2A85163BBAE}" presName="circ1Tx" presStyleLbl="revTx" presStyleIdx="0" presStyleCnt="0">
        <dgm:presLayoutVars>
          <dgm:chMax val="0"/>
          <dgm:chPref val="0"/>
          <dgm:bulletEnabled val="1"/>
        </dgm:presLayoutVars>
      </dgm:prSet>
      <dgm:spPr/>
      <dgm:t>
        <a:bodyPr/>
        <a:lstStyle/>
        <a:p>
          <a:endParaRPr lang="fr-FR"/>
        </a:p>
      </dgm:t>
    </dgm:pt>
    <dgm:pt modelId="{604C4DE0-6049-964B-91D2-C82D4BBFD852}" type="pres">
      <dgm:prSet presAssocID="{8029D5EE-07D2-E84A-A81A-10FA82E874F6}" presName="circ2" presStyleLbl="vennNode1" presStyleIdx="1" presStyleCnt="3"/>
      <dgm:spPr/>
      <dgm:t>
        <a:bodyPr/>
        <a:lstStyle/>
        <a:p>
          <a:endParaRPr lang="fr-FR"/>
        </a:p>
      </dgm:t>
    </dgm:pt>
    <dgm:pt modelId="{67EEBA47-0381-004E-A4A1-3AA064633E43}" type="pres">
      <dgm:prSet presAssocID="{8029D5EE-07D2-E84A-A81A-10FA82E874F6}" presName="circ2Tx" presStyleLbl="revTx" presStyleIdx="0" presStyleCnt="0">
        <dgm:presLayoutVars>
          <dgm:chMax val="0"/>
          <dgm:chPref val="0"/>
          <dgm:bulletEnabled val="1"/>
        </dgm:presLayoutVars>
      </dgm:prSet>
      <dgm:spPr/>
      <dgm:t>
        <a:bodyPr/>
        <a:lstStyle/>
        <a:p>
          <a:endParaRPr lang="fr-FR"/>
        </a:p>
      </dgm:t>
    </dgm:pt>
    <dgm:pt modelId="{E28DEA8E-20FD-A244-83B3-5C3A7C2BDD57}" type="pres">
      <dgm:prSet presAssocID="{3073DA44-6343-D141-A7B0-B057BF326A21}" presName="circ3" presStyleLbl="vennNode1" presStyleIdx="2" presStyleCnt="3"/>
      <dgm:spPr/>
      <dgm:t>
        <a:bodyPr/>
        <a:lstStyle/>
        <a:p>
          <a:endParaRPr lang="fr-FR"/>
        </a:p>
      </dgm:t>
    </dgm:pt>
    <dgm:pt modelId="{4699AFCF-E432-C140-8C1C-6A135086F922}" type="pres">
      <dgm:prSet presAssocID="{3073DA44-6343-D141-A7B0-B057BF326A21}" presName="circ3Tx" presStyleLbl="revTx" presStyleIdx="0" presStyleCnt="0">
        <dgm:presLayoutVars>
          <dgm:chMax val="0"/>
          <dgm:chPref val="0"/>
          <dgm:bulletEnabled val="1"/>
        </dgm:presLayoutVars>
      </dgm:prSet>
      <dgm:spPr/>
      <dgm:t>
        <a:bodyPr/>
        <a:lstStyle/>
        <a:p>
          <a:endParaRPr lang="fr-FR"/>
        </a:p>
      </dgm:t>
    </dgm:pt>
  </dgm:ptLst>
  <dgm:cxnLst>
    <dgm:cxn modelId="{647206EC-6BF8-2540-BE7A-2C62CD9D4DE6}" type="presOf" srcId="{C4BDB5E9-F184-D14E-8D4B-C2A85163BBAE}" destId="{419B1171-4413-E842-8E7D-C1FCA14D02EE}" srcOrd="1" destOrd="0" presId="urn:microsoft.com/office/officeart/2005/8/layout/venn1"/>
    <dgm:cxn modelId="{A4986237-9288-A143-93CF-9AD274497B25}" type="presOf" srcId="{8029D5EE-07D2-E84A-A81A-10FA82E874F6}" destId="{67EEBA47-0381-004E-A4A1-3AA064633E43}" srcOrd="1" destOrd="0" presId="urn:microsoft.com/office/officeart/2005/8/layout/venn1"/>
    <dgm:cxn modelId="{706DBB78-740D-BB43-97E3-3D8B2D788F8D}" type="presOf" srcId="{3073DA44-6343-D141-A7B0-B057BF326A21}" destId="{4699AFCF-E432-C140-8C1C-6A135086F922}" srcOrd="1" destOrd="0" presId="urn:microsoft.com/office/officeart/2005/8/layout/venn1"/>
    <dgm:cxn modelId="{1E9EB574-4E26-4245-89E2-EDD17610A3A3}" type="presOf" srcId="{3073DA44-6343-D141-A7B0-B057BF326A21}" destId="{E28DEA8E-20FD-A244-83B3-5C3A7C2BDD57}" srcOrd="0" destOrd="0" presId="urn:microsoft.com/office/officeart/2005/8/layout/venn1"/>
    <dgm:cxn modelId="{1DCBEB7E-C118-4147-B590-9119C9E92ACE}" type="presOf" srcId="{8029D5EE-07D2-E84A-A81A-10FA82E874F6}" destId="{604C4DE0-6049-964B-91D2-C82D4BBFD852}" srcOrd="0" destOrd="0" presId="urn:microsoft.com/office/officeart/2005/8/layout/venn1"/>
    <dgm:cxn modelId="{AAD7C693-1DA9-404E-916D-0B52635C1BF0}" type="presOf" srcId="{C4BDB5E9-F184-D14E-8D4B-C2A85163BBAE}" destId="{D5B62554-AA54-744F-A958-BEC12974E124}" srcOrd="0" destOrd="0" presId="urn:microsoft.com/office/officeart/2005/8/layout/venn1"/>
    <dgm:cxn modelId="{B5279977-A513-004E-9470-D0B0086EA6CB}" type="presOf" srcId="{86A15743-6256-2F46-BDB9-C600FA46E2A0}" destId="{9F2DAF80-6139-F94F-B80A-439DA94B7F9E}" srcOrd="0" destOrd="0" presId="urn:microsoft.com/office/officeart/2005/8/layout/venn1"/>
    <dgm:cxn modelId="{791666D3-F0A8-8B43-A319-048519D762DF}" srcId="{86A15743-6256-2F46-BDB9-C600FA46E2A0}" destId="{8029D5EE-07D2-E84A-A81A-10FA82E874F6}" srcOrd="1" destOrd="0" parTransId="{EBFE052D-2E0C-6C42-B013-A0579DB489B0}" sibTransId="{1C28EAE4-D6DF-9F42-83B3-67ED24B54867}"/>
    <dgm:cxn modelId="{333DE588-FDE7-E040-8C79-C38935C76C37}" srcId="{86A15743-6256-2F46-BDB9-C600FA46E2A0}" destId="{C4BDB5E9-F184-D14E-8D4B-C2A85163BBAE}" srcOrd="0" destOrd="0" parTransId="{C522113C-3F53-784C-8A14-1C225522AD43}" sibTransId="{89FD2647-A076-CC4C-984F-921607C3B90F}"/>
    <dgm:cxn modelId="{E9CC2C39-1B45-0243-A14D-9BE6326683A9}" srcId="{86A15743-6256-2F46-BDB9-C600FA46E2A0}" destId="{3073DA44-6343-D141-A7B0-B057BF326A21}" srcOrd="2" destOrd="0" parTransId="{65DFD995-9B5F-8042-8393-7E147E861C50}" sibTransId="{81F5DCD8-AF9F-174E-BB5A-EFA823340AF4}"/>
    <dgm:cxn modelId="{1C9B524A-8256-204C-B279-11997E9A5CE1}" type="presParOf" srcId="{9F2DAF80-6139-F94F-B80A-439DA94B7F9E}" destId="{D5B62554-AA54-744F-A958-BEC12974E124}" srcOrd="0" destOrd="0" presId="urn:microsoft.com/office/officeart/2005/8/layout/venn1"/>
    <dgm:cxn modelId="{70F543E9-88BD-854A-898B-EB4B8B242853}" type="presParOf" srcId="{9F2DAF80-6139-F94F-B80A-439DA94B7F9E}" destId="{419B1171-4413-E842-8E7D-C1FCA14D02EE}" srcOrd="1" destOrd="0" presId="urn:microsoft.com/office/officeart/2005/8/layout/venn1"/>
    <dgm:cxn modelId="{40AF2F22-2DAE-8A48-882D-FCBBBC75744B}" type="presParOf" srcId="{9F2DAF80-6139-F94F-B80A-439DA94B7F9E}" destId="{604C4DE0-6049-964B-91D2-C82D4BBFD852}" srcOrd="2" destOrd="0" presId="urn:microsoft.com/office/officeart/2005/8/layout/venn1"/>
    <dgm:cxn modelId="{CE164B52-D34A-F742-8751-D28110C341E0}" type="presParOf" srcId="{9F2DAF80-6139-F94F-B80A-439DA94B7F9E}" destId="{67EEBA47-0381-004E-A4A1-3AA064633E43}" srcOrd="3" destOrd="0" presId="urn:microsoft.com/office/officeart/2005/8/layout/venn1"/>
    <dgm:cxn modelId="{34C4420C-E0EC-0E47-8FD8-5B1E7B9BDF5D}" type="presParOf" srcId="{9F2DAF80-6139-F94F-B80A-439DA94B7F9E}" destId="{E28DEA8E-20FD-A244-83B3-5C3A7C2BDD57}" srcOrd="4" destOrd="0" presId="urn:microsoft.com/office/officeart/2005/8/layout/venn1"/>
    <dgm:cxn modelId="{35063364-C893-5E40-9D4A-D518C97247DB}" type="presParOf" srcId="{9F2DAF80-6139-F94F-B80A-439DA94B7F9E}" destId="{4699AFCF-E432-C140-8C1C-6A135086F92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A15743-6256-2F46-BDB9-C600FA46E2A0}" type="doc">
      <dgm:prSet loTypeId="urn:microsoft.com/office/officeart/2005/8/layout/venn1" loCatId="" qsTypeId="urn:microsoft.com/office/officeart/2005/8/quickstyle/simple1" qsCatId="simple" csTypeId="urn:microsoft.com/office/officeart/2005/8/colors/colorful5" csCatId="colorful" phldr="1"/>
      <dgm:spPr/>
    </dgm:pt>
    <dgm:pt modelId="{C4BDB5E9-F184-D14E-8D4B-C2A85163BBAE}">
      <dgm:prSet phldrT="[Texte]" custT="1"/>
      <dgm:spPr>
        <a:solidFill>
          <a:srgbClr val="00B0F0">
            <a:alpha val="50000"/>
          </a:srgbClr>
        </a:solidFill>
      </dgm:spPr>
      <dgm:t>
        <a:bodyPr/>
        <a:lstStyle/>
        <a:p>
          <a:endParaRPr lang="fr-FR" sz="2400" dirty="0"/>
        </a:p>
      </dgm:t>
    </dgm:pt>
    <dgm:pt modelId="{C522113C-3F53-784C-8A14-1C225522AD43}" type="parTrans" cxnId="{333DE588-FDE7-E040-8C79-C38935C76C37}">
      <dgm:prSet/>
      <dgm:spPr/>
      <dgm:t>
        <a:bodyPr/>
        <a:lstStyle/>
        <a:p>
          <a:endParaRPr lang="fr-FR" sz="2800"/>
        </a:p>
      </dgm:t>
    </dgm:pt>
    <dgm:pt modelId="{89FD2647-A076-CC4C-984F-921607C3B90F}" type="sibTrans" cxnId="{333DE588-FDE7-E040-8C79-C38935C76C37}">
      <dgm:prSet/>
      <dgm:spPr/>
      <dgm:t>
        <a:bodyPr/>
        <a:lstStyle/>
        <a:p>
          <a:endParaRPr lang="fr-FR" sz="2800"/>
        </a:p>
      </dgm:t>
    </dgm:pt>
    <dgm:pt modelId="{8029D5EE-07D2-E84A-A81A-10FA82E874F6}">
      <dgm:prSet phldrT="[Texte]" custT="1"/>
      <dgm:spPr>
        <a:solidFill>
          <a:srgbClr val="00B050">
            <a:alpha val="50000"/>
          </a:srgbClr>
        </a:solidFill>
      </dgm:spPr>
      <dgm:t>
        <a:bodyPr/>
        <a:lstStyle/>
        <a:p>
          <a:r>
            <a:rPr lang="fr-FR" sz="2400" dirty="0"/>
            <a:t>Psycho</a:t>
          </a:r>
        </a:p>
      </dgm:t>
    </dgm:pt>
    <dgm:pt modelId="{EBFE052D-2E0C-6C42-B013-A0579DB489B0}" type="parTrans" cxnId="{791666D3-F0A8-8B43-A319-048519D762DF}">
      <dgm:prSet/>
      <dgm:spPr/>
      <dgm:t>
        <a:bodyPr/>
        <a:lstStyle/>
        <a:p>
          <a:endParaRPr lang="fr-FR" sz="2800"/>
        </a:p>
      </dgm:t>
    </dgm:pt>
    <dgm:pt modelId="{1C28EAE4-D6DF-9F42-83B3-67ED24B54867}" type="sibTrans" cxnId="{791666D3-F0A8-8B43-A319-048519D762DF}">
      <dgm:prSet/>
      <dgm:spPr/>
      <dgm:t>
        <a:bodyPr/>
        <a:lstStyle/>
        <a:p>
          <a:endParaRPr lang="fr-FR" sz="2800"/>
        </a:p>
      </dgm:t>
    </dgm:pt>
    <dgm:pt modelId="{3073DA44-6343-D141-A7B0-B057BF326A21}">
      <dgm:prSet phldrT="[Texte]" custT="1"/>
      <dgm:spPr>
        <a:solidFill>
          <a:srgbClr val="C00000">
            <a:alpha val="50000"/>
          </a:srgbClr>
        </a:solidFill>
      </dgm:spPr>
      <dgm:t>
        <a:bodyPr/>
        <a:lstStyle/>
        <a:p>
          <a:endParaRPr lang="fr-FR" sz="2400" dirty="0"/>
        </a:p>
      </dgm:t>
    </dgm:pt>
    <dgm:pt modelId="{65DFD995-9B5F-8042-8393-7E147E861C50}" type="parTrans" cxnId="{E9CC2C39-1B45-0243-A14D-9BE6326683A9}">
      <dgm:prSet/>
      <dgm:spPr/>
      <dgm:t>
        <a:bodyPr/>
        <a:lstStyle/>
        <a:p>
          <a:endParaRPr lang="fr-FR" sz="2800"/>
        </a:p>
      </dgm:t>
    </dgm:pt>
    <dgm:pt modelId="{81F5DCD8-AF9F-174E-BB5A-EFA823340AF4}" type="sibTrans" cxnId="{E9CC2C39-1B45-0243-A14D-9BE6326683A9}">
      <dgm:prSet/>
      <dgm:spPr/>
      <dgm:t>
        <a:bodyPr/>
        <a:lstStyle/>
        <a:p>
          <a:endParaRPr lang="fr-FR" sz="2800"/>
        </a:p>
      </dgm:t>
    </dgm:pt>
    <dgm:pt modelId="{9F2DAF80-6139-F94F-B80A-439DA94B7F9E}" type="pres">
      <dgm:prSet presAssocID="{86A15743-6256-2F46-BDB9-C600FA46E2A0}" presName="compositeShape" presStyleCnt="0">
        <dgm:presLayoutVars>
          <dgm:chMax val="7"/>
          <dgm:dir/>
          <dgm:resizeHandles val="exact"/>
        </dgm:presLayoutVars>
      </dgm:prSet>
      <dgm:spPr/>
    </dgm:pt>
    <dgm:pt modelId="{D5B62554-AA54-744F-A958-BEC12974E124}" type="pres">
      <dgm:prSet presAssocID="{C4BDB5E9-F184-D14E-8D4B-C2A85163BBAE}" presName="circ1" presStyleLbl="vennNode1" presStyleIdx="0" presStyleCnt="3"/>
      <dgm:spPr/>
      <dgm:t>
        <a:bodyPr/>
        <a:lstStyle/>
        <a:p>
          <a:endParaRPr lang="fr-FR"/>
        </a:p>
      </dgm:t>
    </dgm:pt>
    <dgm:pt modelId="{419B1171-4413-E842-8E7D-C1FCA14D02EE}" type="pres">
      <dgm:prSet presAssocID="{C4BDB5E9-F184-D14E-8D4B-C2A85163BBAE}" presName="circ1Tx" presStyleLbl="revTx" presStyleIdx="0" presStyleCnt="0">
        <dgm:presLayoutVars>
          <dgm:chMax val="0"/>
          <dgm:chPref val="0"/>
          <dgm:bulletEnabled val="1"/>
        </dgm:presLayoutVars>
      </dgm:prSet>
      <dgm:spPr/>
      <dgm:t>
        <a:bodyPr/>
        <a:lstStyle/>
        <a:p>
          <a:endParaRPr lang="fr-FR"/>
        </a:p>
      </dgm:t>
    </dgm:pt>
    <dgm:pt modelId="{604C4DE0-6049-964B-91D2-C82D4BBFD852}" type="pres">
      <dgm:prSet presAssocID="{8029D5EE-07D2-E84A-A81A-10FA82E874F6}" presName="circ2" presStyleLbl="vennNode1" presStyleIdx="1" presStyleCnt="3"/>
      <dgm:spPr/>
      <dgm:t>
        <a:bodyPr/>
        <a:lstStyle/>
        <a:p>
          <a:endParaRPr lang="fr-FR"/>
        </a:p>
      </dgm:t>
    </dgm:pt>
    <dgm:pt modelId="{67EEBA47-0381-004E-A4A1-3AA064633E43}" type="pres">
      <dgm:prSet presAssocID="{8029D5EE-07D2-E84A-A81A-10FA82E874F6}" presName="circ2Tx" presStyleLbl="revTx" presStyleIdx="0" presStyleCnt="0">
        <dgm:presLayoutVars>
          <dgm:chMax val="0"/>
          <dgm:chPref val="0"/>
          <dgm:bulletEnabled val="1"/>
        </dgm:presLayoutVars>
      </dgm:prSet>
      <dgm:spPr/>
      <dgm:t>
        <a:bodyPr/>
        <a:lstStyle/>
        <a:p>
          <a:endParaRPr lang="fr-FR"/>
        </a:p>
      </dgm:t>
    </dgm:pt>
    <dgm:pt modelId="{E28DEA8E-20FD-A244-83B3-5C3A7C2BDD57}" type="pres">
      <dgm:prSet presAssocID="{3073DA44-6343-D141-A7B0-B057BF326A21}" presName="circ3" presStyleLbl="vennNode1" presStyleIdx="2" presStyleCnt="3"/>
      <dgm:spPr/>
      <dgm:t>
        <a:bodyPr/>
        <a:lstStyle/>
        <a:p>
          <a:endParaRPr lang="fr-FR"/>
        </a:p>
      </dgm:t>
    </dgm:pt>
    <dgm:pt modelId="{4699AFCF-E432-C140-8C1C-6A135086F922}" type="pres">
      <dgm:prSet presAssocID="{3073DA44-6343-D141-A7B0-B057BF326A21}" presName="circ3Tx" presStyleLbl="revTx" presStyleIdx="0" presStyleCnt="0">
        <dgm:presLayoutVars>
          <dgm:chMax val="0"/>
          <dgm:chPref val="0"/>
          <dgm:bulletEnabled val="1"/>
        </dgm:presLayoutVars>
      </dgm:prSet>
      <dgm:spPr/>
      <dgm:t>
        <a:bodyPr/>
        <a:lstStyle/>
        <a:p>
          <a:endParaRPr lang="fr-FR"/>
        </a:p>
      </dgm:t>
    </dgm:pt>
  </dgm:ptLst>
  <dgm:cxnLst>
    <dgm:cxn modelId="{647206EC-6BF8-2540-BE7A-2C62CD9D4DE6}" type="presOf" srcId="{C4BDB5E9-F184-D14E-8D4B-C2A85163BBAE}" destId="{419B1171-4413-E842-8E7D-C1FCA14D02EE}" srcOrd="1" destOrd="0" presId="urn:microsoft.com/office/officeart/2005/8/layout/venn1"/>
    <dgm:cxn modelId="{A4986237-9288-A143-93CF-9AD274497B25}" type="presOf" srcId="{8029D5EE-07D2-E84A-A81A-10FA82E874F6}" destId="{67EEBA47-0381-004E-A4A1-3AA064633E43}" srcOrd="1" destOrd="0" presId="urn:microsoft.com/office/officeart/2005/8/layout/venn1"/>
    <dgm:cxn modelId="{706DBB78-740D-BB43-97E3-3D8B2D788F8D}" type="presOf" srcId="{3073DA44-6343-D141-A7B0-B057BF326A21}" destId="{4699AFCF-E432-C140-8C1C-6A135086F922}" srcOrd="1" destOrd="0" presId="urn:microsoft.com/office/officeart/2005/8/layout/venn1"/>
    <dgm:cxn modelId="{1E9EB574-4E26-4245-89E2-EDD17610A3A3}" type="presOf" srcId="{3073DA44-6343-D141-A7B0-B057BF326A21}" destId="{E28DEA8E-20FD-A244-83B3-5C3A7C2BDD57}" srcOrd="0" destOrd="0" presId="urn:microsoft.com/office/officeart/2005/8/layout/venn1"/>
    <dgm:cxn modelId="{1DCBEB7E-C118-4147-B590-9119C9E92ACE}" type="presOf" srcId="{8029D5EE-07D2-E84A-A81A-10FA82E874F6}" destId="{604C4DE0-6049-964B-91D2-C82D4BBFD852}" srcOrd="0" destOrd="0" presId="urn:microsoft.com/office/officeart/2005/8/layout/venn1"/>
    <dgm:cxn modelId="{AAD7C693-1DA9-404E-916D-0B52635C1BF0}" type="presOf" srcId="{C4BDB5E9-F184-D14E-8D4B-C2A85163BBAE}" destId="{D5B62554-AA54-744F-A958-BEC12974E124}" srcOrd="0" destOrd="0" presId="urn:microsoft.com/office/officeart/2005/8/layout/venn1"/>
    <dgm:cxn modelId="{B5279977-A513-004E-9470-D0B0086EA6CB}" type="presOf" srcId="{86A15743-6256-2F46-BDB9-C600FA46E2A0}" destId="{9F2DAF80-6139-F94F-B80A-439DA94B7F9E}" srcOrd="0" destOrd="0" presId="urn:microsoft.com/office/officeart/2005/8/layout/venn1"/>
    <dgm:cxn modelId="{791666D3-F0A8-8B43-A319-048519D762DF}" srcId="{86A15743-6256-2F46-BDB9-C600FA46E2A0}" destId="{8029D5EE-07D2-E84A-A81A-10FA82E874F6}" srcOrd="1" destOrd="0" parTransId="{EBFE052D-2E0C-6C42-B013-A0579DB489B0}" sibTransId="{1C28EAE4-D6DF-9F42-83B3-67ED24B54867}"/>
    <dgm:cxn modelId="{333DE588-FDE7-E040-8C79-C38935C76C37}" srcId="{86A15743-6256-2F46-BDB9-C600FA46E2A0}" destId="{C4BDB5E9-F184-D14E-8D4B-C2A85163BBAE}" srcOrd="0" destOrd="0" parTransId="{C522113C-3F53-784C-8A14-1C225522AD43}" sibTransId="{89FD2647-A076-CC4C-984F-921607C3B90F}"/>
    <dgm:cxn modelId="{E9CC2C39-1B45-0243-A14D-9BE6326683A9}" srcId="{86A15743-6256-2F46-BDB9-C600FA46E2A0}" destId="{3073DA44-6343-D141-A7B0-B057BF326A21}" srcOrd="2" destOrd="0" parTransId="{65DFD995-9B5F-8042-8393-7E147E861C50}" sibTransId="{81F5DCD8-AF9F-174E-BB5A-EFA823340AF4}"/>
    <dgm:cxn modelId="{1C9B524A-8256-204C-B279-11997E9A5CE1}" type="presParOf" srcId="{9F2DAF80-6139-F94F-B80A-439DA94B7F9E}" destId="{D5B62554-AA54-744F-A958-BEC12974E124}" srcOrd="0" destOrd="0" presId="urn:microsoft.com/office/officeart/2005/8/layout/venn1"/>
    <dgm:cxn modelId="{70F543E9-88BD-854A-898B-EB4B8B242853}" type="presParOf" srcId="{9F2DAF80-6139-F94F-B80A-439DA94B7F9E}" destId="{419B1171-4413-E842-8E7D-C1FCA14D02EE}" srcOrd="1" destOrd="0" presId="urn:microsoft.com/office/officeart/2005/8/layout/venn1"/>
    <dgm:cxn modelId="{40AF2F22-2DAE-8A48-882D-FCBBBC75744B}" type="presParOf" srcId="{9F2DAF80-6139-F94F-B80A-439DA94B7F9E}" destId="{604C4DE0-6049-964B-91D2-C82D4BBFD852}" srcOrd="2" destOrd="0" presId="urn:microsoft.com/office/officeart/2005/8/layout/venn1"/>
    <dgm:cxn modelId="{CE164B52-D34A-F742-8751-D28110C341E0}" type="presParOf" srcId="{9F2DAF80-6139-F94F-B80A-439DA94B7F9E}" destId="{67EEBA47-0381-004E-A4A1-3AA064633E43}" srcOrd="3" destOrd="0" presId="urn:microsoft.com/office/officeart/2005/8/layout/venn1"/>
    <dgm:cxn modelId="{34C4420C-E0EC-0E47-8FD8-5B1E7B9BDF5D}" type="presParOf" srcId="{9F2DAF80-6139-F94F-B80A-439DA94B7F9E}" destId="{E28DEA8E-20FD-A244-83B3-5C3A7C2BDD57}" srcOrd="4" destOrd="0" presId="urn:microsoft.com/office/officeart/2005/8/layout/venn1"/>
    <dgm:cxn modelId="{35063364-C893-5E40-9D4A-D518C97247DB}" type="presParOf" srcId="{9F2DAF80-6139-F94F-B80A-439DA94B7F9E}" destId="{4699AFCF-E432-C140-8C1C-6A135086F92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A15743-6256-2F46-BDB9-C600FA46E2A0}" type="doc">
      <dgm:prSet loTypeId="urn:microsoft.com/office/officeart/2005/8/layout/venn1" loCatId="" qsTypeId="urn:microsoft.com/office/officeart/2005/8/quickstyle/simple1" qsCatId="simple" csTypeId="urn:microsoft.com/office/officeart/2005/8/colors/colorful5" csCatId="colorful" phldr="1"/>
      <dgm:spPr/>
    </dgm:pt>
    <dgm:pt modelId="{C4BDB5E9-F184-D14E-8D4B-C2A85163BBAE}">
      <dgm:prSet phldrT="[Texte]" custT="1"/>
      <dgm:spPr>
        <a:solidFill>
          <a:srgbClr val="00B0F0">
            <a:alpha val="50000"/>
          </a:srgbClr>
        </a:solidFill>
      </dgm:spPr>
      <dgm:t>
        <a:bodyPr/>
        <a:lstStyle/>
        <a:p>
          <a:endParaRPr lang="fr-FR" sz="2400" dirty="0"/>
        </a:p>
      </dgm:t>
    </dgm:pt>
    <dgm:pt modelId="{C522113C-3F53-784C-8A14-1C225522AD43}" type="parTrans" cxnId="{333DE588-FDE7-E040-8C79-C38935C76C37}">
      <dgm:prSet/>
      <dgm:spPr/>
      <dgm:t>
        <a:bodyPr/>
        <a:lstStyle/>
        <a:p>
          <a:endParaRPr lang="fr-FR" sz="2800"/>
        </a:p>
      </dgm:t>
    </dgm:pt>
    <dgm:pt modelId="{89FD2647-A076-CC4C-984F-921607C3B90F}" type="sibTrans" cxnId="{333DE588-FDE7-E040-8C79-C38935C76C37}">
      <dgm:prSet/>
      <dgm:spPr/>
      <dgm:t>
        <a:bodyPr/>
        <a:lstStyle/>
        <a:p>
          <a:endParaRPr lang="fr-FR" sz="2800"/>
        </a:p>
      </dgm:t>
    </dgm:pt>
    <dgm:pt modelId="{8029D5EE-07D2-E84A-A81A-10FA82E874F6}">
      <dgm:prSet phldrT="[Texte]" custT="1"/>
      <dgm:spPr>
        <a:solidFill>
          <a:srgbClr val="00B050">
            <a:alpha val="50000"/>
          </a:srgbClr>
        </a:solidFill>
      </dgm:spPr>
      <dgm:t>
        <a:bodyPr/>
        <a:lstStyle/>
        <a:p>
          <a:endParaRPr lang="fr-FR" sz="2400" dirty="0"/>
        </a:p>
      </dgm:t>
    </dgm:pt>
    <dgm:pt modelId="{EBFE052D-2E0C-6C42-B013-A0579DB489B0}" type="parTrans" cxnId="{791666D3-F0A8-8B43-A319-048519D762DF}">
      <dgm:prSet/>
      <dgm:spPr/>
      <dgm:t>
        <a:bodyPr/>
        <a:lstStyle/>
        <a:p>
          <a:endParaRPr lang="fr-FR" sz="2800"/>
        </a:p>
      </dgm:t>
    </dgm:pt>
    <dgm:pt modelId="{1C28EAE4-D6DF-9F42-83B3-67ED24B54867}" type="sibTrans" cxnId="{791666D3-F0A8-8B43-A319-048519D762DF}">
      <dgm:prSet/>
      <dgm:spPr/>
      <dgm:t>
        <a:bodyPr/>
        <a:lstStyle/>
        <a:p>
          <a:endParaRPr lang="fr-FR" sz="2800"/>
        </a:p>
      </dgm:t>
    </dgm:pt>
    <dgm:pt modelId="{3073DA44-6343-D141-A7B0-B057BF326A21}">
      <dgm:prSet phldrT="[Texte]" custT="1"/>
      <dgm:spPr>
        <a:solidFill>
          <a:srgbClr val="C00000">
            <a:alpha val="50000"/>
          </a:srgbClr>
        </a:solidFill>
      </dgm:spPr>
      <dgm:t>
        <a:bodyPr/>
        <a:lstStyle/>
        <a:p>
          <a:r>
            <a:rPr lang="fr-FR" sz="2400" dirty="0"/>
            <a:t>Social</a:t>
          </a:r>
        </a:p>
      </dgm:t>
    </dgm:pt>
    <dgm:pt modelId="{65DFD995-9B5F-8042-8393-7E147E861C50}" type="parTrans" cxnId="{E9CC2C39-1B45-0243-A14D-9BE6326683A9}">
      <dgm:prSet/>
      <dgm:spPr/>
      <dgm:t>
        <a:bodyPr/>
        <a:lstStyle/>
        <a:p>
          <a:endParaRPr lang="fr-FR" sz="2800"/>
        </a:p>
      </dgm:t>
    </dgm:pt>
    <dgm:pt modelId="{81F5DCD8-AF9F-174E-BB5A-EFA823340AF4}" type="sibTrans" cxnId="{E9CC2C39-1B45-0243-A14D-9BE6326683A9}">
      <dgm:prSet/>
      <dgm:spPr/>
      <dgm:t>
        <a:bodyPr/>
        <a:lstStyle/>
        <a:p>
          <a:endParaRPr lang="fr-FR" sz="2800"/>
        </a:p>
      </dgm:t>
    </dgm:pt>
    <dgm:pt modelId="{9F2DAF80-6139-F94F-B80A-439DA94B7F9E}" type="pres">
      <dgm:prSet presAssocID="{86A15743-6256-2F46-BDB9-C600FA46E2A0}" presName="compositeShape" presStyleCnt="0">
        <dgm:presLayoutVars>
          <dgm:chMax val="7"/>
          <dgm:dir/>
          <dgm:resizeHandles val="exact"/>
        </dgm:presLayoutVars>
      </dgm:prSet>
      <dgm:spPr/>
    </dgm:pt>
    <dgm:pt modelId="{D5B62554-AA54-744F-A958-BEC12974E124}" type="pres">
      <dgm:prSet presAssocID="{C4BDB5E9-F184-D14E-8D4B-C2A85163BBAE}" presName="circ1" presStyleLbl="vennNode1" presStyleIdx="0" presStyleCnt="3"/>
      <dgm:spPr/>
      <dgm:t>
        <a:bodyPr/>
        <a:lstStyle/>
        <a:p>
          <a:endParaRPr lang="fr-FR"/>
        </a:p>
      </dgm:t>
    </dgm:pt>
    <dgm:pt modelId="{419B1171-4413-E842-8E7D-C1FCA14D02EE}" type="pres">
      <dgm:prSet presAssocID="{C4BDB5E9-F184-D14E-8D4B-C2A85163BBAE}" presName="circ1Tx" presStyleLbl="revTx" presStyleIdx="0" presStyleCnt="0">
        <dgm:presLayoutVars>
          <dgm:chMax val="0"/>
          <dgm:chPref val="0"/>
          <dgm:bulletEnabled val="1"/>
        </dgm:presLayoutVars>
      </dgm:prSet>
      <dgm:spPr/>
      <dgm:t>
        <a:bodyPr/>
        <a:lstStyle/>
        <a:p>
          <a:endParaRPr lang="fr-FR"/>
        </a:p>
      </dgm:t>
    </dgm:pt>
    <dgm:pt modelId="{604C4DE0-6049-964B-91D2-C82D4BBFD852}" type="pres">
      <dgm:prSet presAssocID="{8029D5EE-07D2-E84A-A81A-10FA82E874F6}" presName="circ2" presStyleLbl="vennNode1" presStyleIdx="1" presStyleCnt="3"/>
      <dgm:spPr/>
      <dgm:t>
        <a:bodyPr/>
        <a:lstStyle/>
        <a:p>
          <a:endParaRPr lang="fr-FR"/>
        </a:p>
      </dgm:t>
    </dgm:pt>
    <dgm:pt modelId="{67EEBA47-0381-004E-A4A1-3AA064633E43}" type="pres">
      <dgm:prSet presAssocID="{8029D5EE-07D2-E84A-A81A-10FA82E874F6}" presName="circ2Tx" presStyleLbl="revTx" presStyleIdx="0" presStyleCnt="0">
        <dgm:presLayoutVars>
          <dgm:chMax val="0"/>
          <dgm:chPref val="0"/>
          <dgm:bulletEnabled val="1"/>
        </dgm:presLayoutVars>
      </dgm:prSet>
      <dgm:spPr/>
      <dgm:t>
        <a:bodyPr/>
        <a:lstStyle/>
        <a:p>
          <a:endParaRPr lang="fr-FR"/>
        </a:p>
      </dgm:t>
    </dgm:pt>
    <dgm:pt modelId="{E28DEA8E-20FD-A244-83B3-5C3A7C2BDD57}" type="pres">
      <dgm:prSet presAssocID="{3073DA44-6343-D141-A7B0-B057BF326A21}" presName="circ3" presStyleLbl="vennNode1" presStyleIdx="2" presStyleCnt="3"/>
      <dgm:spPr/>
      <dgm:t>
        <a:bodyPr/>
        <a:lstStyle/>
        <a:p>
          <a:endParaRPr lang="fr-FR"/>
        </a:p>
      </dgm:t>
    </dgm:pt>
    <dgm:pt modelId="{4699AFCF-E432-C140-8C1C-6A135086F922}" type="pres">
      <dgm:prSet presAssocID="{3073DA44-6343-D141-A7B0-B057BF326A21}" presName="circ3Tx" presStyleLbl="revTx" presStyleIdx="0" presStyleCnt="0">
        <dgm:presLayoutVars>
          <dgm:chMax val="0"/>
          <dgm:chPref val="0"/>
          <dgm:bulletEnabled val="1"/>
        </dgm:presLayoutVars>
      </dgm:prSet>
      <dgm:spPr/>
      <dgm:t>
        <a:bodyPr/>
        <a:lstStyle/>
        <a:p>
          <a:endParaRPr lang="fr-FR"/>
        </a:p>
      </dgm:t>
    </dgm:pt>
  </dgm:ptLst>
  <dgm:cxnLst>
    <dgm:cxn modelId="{647206EC-6BF8-2540-BE7A-2C62CD9D4DE6}" type="presOf" srcId="{C4BDB5E9-F184-D14E-8D4B-C2A85163BBAE}" destId="{419B1171-4413-E842-8E7D-C1FCA14D02EE}" srcOrd="1" destOrd="0" presId="urn:microsoft.com/office/officeart/2005/8/layout/venn1"/>
    <dgm:cxn modelId="{A4986237-9288-A143-93CF-9AD274497B25}" type="presOf" srcId="{8029D5EE-07D2-E84A-A81A-10FA82E874F6}" destId="{67EEBA47-0381-004E-A4A1-3AA064633E43}" srcOrd="1" destOrd="0" presId="urn:microsoft.com/office/officeart/2005/8/layout/venn1"/>
    <dgm:cxn modelId="{706DBB78-740D-BB43-97E3-3D8B2D788F8D}" type="presOf" srcId="{3073DA44-6343-D141-A7B0-B057BF326A21}" destId="{4699AFCF-E432-C140-8C1C-6A135086F922}" srcOrd="1" destOrd="0" presId="urn:microsoft.com/office/officeart/2005/8/layout/venn1"/>
    <dgm:cxn modelId="{1E9EB574-4E26-4245-89E2-EDD17610A3A3}" type="presOf" srcId="{3073DA44-6343-D141-A7B0-B057BF326A21}" destId="{E28DEA8E-20FD-A244-83B3-5C3A7C2BDD57}" srcOrd="0" destOrd="0" presId="urn:microsoft.com/office/officeart/2005/8/layout/venn1"/>
    <dgm:cxn modelId="{1DCBEB7E-C118-4147-B590-9119C9E92ACE}" type="presOf" srcId="{8029D5EE-07D2-E84A-A81A-10FA82E874F6}" destId="{604C4DE0-6049-964B-91D2-C82D4BBFD852}" srcOrd="0" destOrd="0" presId="urn:microsoft.com/office/officeart/2005/8/layout/venn1"/>
    <dgm:cxn modelId="{AAD7C693-1DA9-404E-916D-0B52635C1BF0}" type="presOf" srcId="{C4BDB5E9-F184-D14E-8D4B-C2A85163BBAE}" destId="{D5B62554-AA54-744F-A958-BEC12974E124}" srcOrd="0" destOrd="0" presId="urn:microsoft.com/office/officeart/2005/8/layout/venn1"/>
    <dgm:cxn modelId="{B5279977-A513-004E-9470-D0B0086EA6CB}" type="presOf" srcId="{86A15743-6256-2F46-BDB9-C600FA46E2A0}" destId="{9F2DAF80-6139-F94F-B80A-439DA94B7F9E}" srcOrd="0" destOrd="0" presId="urn:microsoft.com/office/officeart/2005/8/layout/venn1"/>
    <dgm:cxn modelId="{791666D3-F0A8-8B43-A319-048519D762DF}" srcId="{86A15743-6256-2F46-BDB9-C600FA46E2A0}" destId="{8029D5EE-07D2-E84A-A81A-10FA82E874F6}" srcOrd="1" destOrd="0" parTransId="{EBFE052D-2E0C-6C42-B013-A0579DB489B0}" sibTransId="{1C28EAE4-D6DF-9F42-83B3-67ED24B54867}"/>
    <dgm:cxn modelId="{333DE588-FDE7-E040-8C79-C38935C76C37}" srcId="{86A15743-6256-2F46-BDB9-C600FA46E2A0}" destId="{C4BDB5E9-F184-D14E-8D4B-C2A85163BBAE}" srcOrd="0" destOrd="0" parTransId="{C522113C-3F53-784C-8A14-1C225522AD43}" sibTransId="{89FD2647-A076-CC4C-984F-921607C3B90F}"/>
    <dgm:cxn modelId="{E9CC2C39-1B45-0243-A14D-9BE6326683A9}" srcId="{86A15743-6256-2F46-BDB9-C600FA46E2A0}" destId="{3073DA44-6343-D141-A7B0-B057BF326A21}" srcOrd="2" destOrd="0" parTransId="{65DFD995-9B5F-8042-8393-7E147E861C50}" sibTransId="{81F5DCD8-AF9F-174E-BB5A-EFA823340AF4}"/>
    <dgm:cxn modelId="{1C9B524A-8256-204C-B279-11997E9A5CE1}" type="presParOf" srcId="{9F2DAF80-6139-F94F-B80A-439DA94B7F9E}" destId="{D5B62554-AA54-744F-A958-BEC12974E124}" srcOrd="0" destOrd="0" presId="urn:microsoft.com/office/officeart/2005/8/layout/venn1"/>
    <dgm:cxn modelId="{70F543E9-88BD-854A-898B-EB4B8B242853}" type="presParOf" srcId="{9F2DAF80-6139-F94F-B80A-439DA94B7F9E}" destId="{419B1171-4413-E842-8E7D-C1FCA14D02EE}" srcOrd="1" destOrd="0" presId="urn:microsoft.com/office/officeart/2005/8/layout/venn1"/>
    <dgm:cxn modelId="{40AF2F22-2DAE-8A48-882D-FCBBBC75744B}" type="presParOf" srcId="{9F2DAF80-6139-F94F-B80A-439DA94B7F9E}" destId="{604C4DE0-6049-964B-91D2-C82D4BBFD852}" srcOrd="2" destOrd="0" presId="urn:microsoft.com/office/officeart/2005/8/layout/venn1"/>
    <dgm:cxn modelId="{CE164B52-D34A-F742-8751-D28110C341E0}" type="presParOf" srcId="{9F2DAF80-6139-F94F-B80A-439DA94B7F9E}" destId="{67EEBA47-0381-004E-A4A1-3AA064633E43}" srcOrd="3" destOrd="0" presId="urn:microsoft.com/office/officeart/2005/8/layout/venn1"/>
    <dgm:cxn modelId="{34C4420C-E0EC-0E47-8FD8-5B1E7B9BDF5D}" type="presParOf" srcId="{9F2DAF80-6139-F94F-B80A-439DA94B7F9E}" destId="{E28DEA8E-20FD-A244-83B3-5C3A7C2BDD57}" srcOrd="4" destOrd="0" presId="urn:microsoft.com/office/officeart/2005/8/layout/venn1"/>
    <dgm:cxn modelId="{35063364-C893-5E40-9D4A-D518C97247DB}" type="presParOf" srcId="{9F2DAF80-6139-F94F-B80A-439DA94B7F9E}" destId="{4699AFCF-E432-C140-8C1C-6A135086F92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0EC09F-20B3-0246-8BC6-5BAE0155620B}"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fr-FR"/>
        </a:p>
      </dgm:t>
    </dgm:pt>
    <dgm:pt modelId="{272C6BAA-A555-DE40-975B-9E6178AF46E2}">
      <dgm:prSet phldrT="[Texte]" custT="1"/>
      <dgm:spPr>
        <a:solidFill>
          <a:srgbClr val="FFC000"/>
        </a:solidFill>
      </dgm:spPr>
      <dgm:t>
        <a:bodyPr/>
        <a:lstStyle/>
        <a:p>
          <a:r>
            <a:rPr lang="fr-FR" sz="1600" dirty="0"/>
            <a:t>Education</a:t>
          </a:r>
        </a:p>
      </dgm:t>
    </dgm:pt>
    <dgm:pt modelId="{740DBCD6-E06B-1244-AA8B-29F9A54D4D2A}" type="parTrans" cxnId="{EDA2519E-6FE7-864E-9887-9ADF00946451}">
      <dgm:prSet/>
      <dgm:spPr/>
      <dgm:t>
        <a:bodyPr/>
        <a:lstStyle/>
        <a:p>
          <a:endParaRPr lang="fr-FR" sz="4000"/>
        </a:p>
      </dgm:t>
    </dgm:pt>
    <dgm:pt modelId="{04EBF0EB-785C-594E-8D87-6AAC6593C0E1}" type="sibTrans" cxnId="{EDA2519E-6FE7-864E-9887-9ADF00946451}">
      <dgm:prSet/>
      <dgm:spPr/>
      <dgm:t>
        <a:bodyPr/>
        <a:lstStyle/>
        <a:p>
          <a:endParaRPr lang="fr-FR" sz="4000"/>
        </a:p>
      </dgm:t>
    </dgm:pt>
    <dgm:pt modelId="{207E4B79-397A-7149-998B-C4D7AA8BB3E5}">
      <dgm:prSet phldrT="[Texte]" custT="1"/>
      <dgm:spPr>
        <a:solidFill>
          <a:srgbClr val="00B050"/>
        </a:solidFill>
      </dgm:spPr>
      <dgm:t>
        <a:bodyPr/>
        <a:lstStyle/>
        <a:p>
          <a:r>
            <a:rPr lang="fr-FR" sz="1400" dirty="0"/>
            <a:t>Réassurance</a:t>
          </a:r>
        </a:p>
      </dgm:t>
    </dgm:pt>
    <dgm:pt modelId="{A198F45A-06D4-554F-B380-5D14A3380B4A}" type="parTrans" cxnId="{F9DB0363-193C-2244-A4B3-46B2129D46E8}">
      <dgm:prSet custT="1"/>
      <dgm:spPr/>
      <dgm:t>
        <a:bodyPr/>
        <a:lstStyle/>
        <a:p>
          <a:endParaRPr lang="fr-FR" sz="1400"/>
        </a:p>
      </dgm:t>
    </dgm:pt>
    <dgm:pt modelId="{10493B97-CB56-B045-B139-D1365B7400C7}" type="sibTrans" cxnId="{F9DB0363-193C-2244-A4B3-46B2129D46E8}">
      <dgm:prSet/>
      <dgm:spPr/>
      <dgm:t>
        <a:bodyPr/>
        <a:lstStyle/>
        <a:p>
          <a:endParaRPr lang="fr-FR" sz="4000"/>
        </a:p>
      </dgm:t>
    </dgm:pt>
    <dgm:pt modelId="{9250DA6B-6240-FC4A-AF7C-978796CD08EC}">
      <dgm:prSet phldrT="[Texte]" custT="1"/>
      <dgm:spPr/>
      <dgm:t>
        <a:bodyPr/>
        <a:lstStyle/>
        <a:p>
          <a:r>
            <a:rPr lang="fr-FR" sz="1400" dirty="0"/>
            <a:t>Gestion immobilisation</a:t>
          </a:r>
        </a:p>
      </dgm:t>
    </dgm:pt>
    <dgm:pt modelId="{F07678D7-1E19-F242-A50A-3B8021590F78}" type="parTrans" cxnId="{ECA34CB6-554C-BA49-BE28-DE22EFDE6F42}">
      <dgm:prSet custT="1"/>
      <dgm:spPr/>
      <dgm:t>
        <a:bodyPr/>
        <a:lstStyle/>
        <a:p>
          <a:endParaRPr lang="fr-FR" sz="1400"/>
        </a:p>
      </dgm:t>
    </dgm:pt>
    <dgm:pt modelId="{8FF522BB-1B63-E540-926E-330626C61B2D}" type="sibTrans" cxnId="{ECA34CB6-554C-BA49-BE28-DE22EFDE6F42}">
      <dgm:prSet/>
      <dgm:spPr/>
      <dgm:t>
        <a:bodyPr/>
        <a:lstStyle/>
        <a:p>
          <a:endParaRPr lang="fr-FR" sz="4000"/>
        </a:p>
      </dgm:t>
    </dgm:pt>
    <dgm:pt modelId="{6C17F482-A554-2546-9A53-2D118DDD8724}">
      <dgm:prSet phldrT="[Texte]" custT="1"/>
      <dgm:spPr/>
      <dgm:t>
        <a:bodyPr/>
        <a:lstStyle/>
        <a:p>
          <a:r>
            <a:rPr lang="fr-FR" sz="1400" dirty="0"/>
            <a:t>Exposition progressive</a:t>
          </a:r>
        </a:p>
      </dgm:t>
    </dgm:pt>
    <dgm:pt modelId="{F51BFDD3-0635-8949-98BB-98C9C8853966}" type="parTrans" cxnId="{70032928-EA8E-DF41-BF3E-B28C59196F2A}">
      <dgm:prSet custT="1"/>
      <dgm:spPr/>
      <dgm:t>
        <a:bodyPr/>
        <a:lstStyle/>
        <a:p>
          <a:endParaRPr lang="fr-FR" sz="1400"/>
        </a:p>
      </dgm:t>
    </dgm:pt>
    <dgm:pt modelId="{D5AC5DF3-A326-5C46-9D39-72A940F0DE0C}" type="sibTrans" cxnId="{70032928-EA8E-DF41-BF3E-B28C59196F2A}">
      <dgm:prSet/>
      <dgm:spPr/>
      <dgm:t>
        <a:bodyPr/>
        <a:lstStyle/>
        <a:p>
          <a:endParaRPr lang="fr-FR" sz="4000"/>
        </a:p>
      </dgm:t>
    </dgm:pt>
    <dgm:pt modelId="{582B50D6-943B-6141-BCAE-0B06635BFBC1}">
      <dgm:prSet phldrT="[Texte]" custT="1"/>
      <dgm:spPr>
        <a:solidFill>
          <a:srgbClr val="00B050"/>
        </a:solidFill>
      </dgm:spPr>
      <dgm:t>
        <a:bodyPr/>
        <a:lstStyle/>
        <a:p>
          <a:r>
            <a:rPr lang="fr-FR" sz="1400" dirty="0"/>
            <a:t>Diminution anxiété</a:t>
          </a:r>
        </a:p>
      </dgm:t>
    </dgm:pt>
    <dgm:pt modelId="{46129942-F6B1-6943-96C9-A69653AA42A7}" type="parTrans" cxnId="{680A4B29-0B9A-4C40-A5F6-19FD7CE285FD}">
      <dgm:prSet custT="1"/>
      <dgm:spPr/>
      <dgm:t>
        <a:bodyPr/>
        <a:lstStyle/>
        <a:p>
          <a:endParaRPr lang="fr-FR" sz="1400"/>
        </a:p>
      </dgm:t>
    </dgm:pt>
    <dgm:pt modelId="{A22A3A4F-D7AC-234F-8165-8FA78079E8FF}" type="sibTrans" cxnId="{680A4B29-0B9A-4C40-A5F6-19FD7CE285FD}">
      <dgm:prSet/>
      <dgm:spPr/>
      <dgm:t>
        <a:bodyPr/>
        <a:lstStyle/>
        <a:p>
          <a:endParaRPr lang="fr-FR" sz="4000"/>
        </a:p>
      </dgm:t>
    </dgm:pt>
    <dgm:pt modelId="{BFFCD3AE-9705-C641-A9A7-C893F8C4F553}" type="pres">
      <dgm:prSet presAssocID="{4D0EC09F-20B3-0246-8BC6-5BAE0155620B}" presName="Name0" presStyleCnt="0">
        <dgm:presLayoutVars>
          <dgm:chMax val="1"/>
          <dgm:dir/>
          <dgm:animLvl val="ctr"/>
          <dgm:resizeHandles val="exact"/>
        </dgm:presLayoutVars>
      </dgm:prSet>
      <dgm:spPr/>
      <dgm:t>
        <a:bodyPr/>
        <a:lstStyle/>
        <a:p>
          <a:endParaRPr lang="fr-FR"/>
        </a:p>
      </dgm:t>
    </dgm:pt>
    <dgm:pt modelId="{4FDA58DC-99E3-584C-B589-8CD9C981A6B2}" type="pres">
      <dgm:prSet presAssocID="{272C6BAA-A555-DE40-975B-9E6178AF46E2}" presName="centerShape" presStyleLbl="node0" presStyleIdx="0" presStyleCnt="1" custScaleX="137582" custScaleY="122899"/>
      <dgm:spPr/>
      <dgm:t>
        <a:bodyPr/>
        <a:lstStyle/>
        <a:p>
          <a:endParaRPr lang="fr-FR"/>
        </a:p>
      </dgm:t>
    </dgm:pt>
    <dgm:pt modelId="{F9C9804A-649D-684C-8EC5-B3FC8232D09D}" type="pres">
      <dgm:prSet presAssocID="{A198F45A-06D4-554F-B380-5D14A3380B4A}" presName="parTrans" presStyleLbl="sibTrans2D1" presStyleIdx="0" presStyleCnt="4"/>
      <dgm:spPr/>
      <dgm:t>
        <a:bodyPr/>
        <a:lstStyle/>
        <a:p>
          <a:endParaRPr lang="fr-FR"/>
        </a:p>
      </dgm:t>
    </dgm:pt>
    <dgm:pt modelId="{1598D4BE-84F1-0441-AA53-9708C5EAB929}" type="pres">
      <dgm:prSet presAssocID="{A198F45A-06D4-554F-B380-5D14A3380B4A}" presName="connectorText" presStyleLbl="sibTrans2D1" presStyleIdx="0" presStyleCnt="4"/>
      <dgm:spPr/>
      <dgm:t>
        <a:bodyPr/>
        <a:lstStyle/>
        <a:p>
          <a:endParaRPr lang="fr-FR"/>
        </a:p>
      </dgm:t>
    </dgm:pt>
    <dgm:pt modelId="{CE0D41C1-731F-6C4A-B6F1-1065ED94FC96}" type="pres">
      <dgm:prSet presAssocID="{207E4B79-397A-7149-998B-C4D7AA8BB3E5}" presName="node" presStyleLbl="node1" presStyleIdx="0" presStyleCnt="4" custScaleX="132222" custScaleY="103285" custRadScaleRad="99660" custRadScaleInc="3983">
        <dgm:presLayoutVars>
          <dgm:bulletEnabled val="1"/>
        </dgm:presLayoutVars>
      </dgm:prSet>
      <dgm:spPr/>
      <dgm:t>
        <a:bodyPr/>
        <a:lstStyle/>
        <a:p>
          <a:endParaRPr lang="fr-FR"/>
        </a:p>
      </dgm:t>
    </dgm:pt>
    <dgm:pt modelId="{4B0DABA4-03EB-E14B-9396-55054F327499}" type="pres">
      <dgm:prSet presAssocID="{F07678D7-1E19-F242-A50A-3B8021590F78}" presName="parTrans" presStyleLbl="sibTrans2D1" presStyleIdx="1" presStyleCnt="4"/>
      <dgm:spPr/>
      <dgm:t>
        <a:bodyPr/>
        <a:lstStyle/>
        <a:p>
          <a:endParaRPr lang="fr-FR"/>
        </a:p>
      </dgm:t>
    </dgm:pt>
    <dgm:pt modelId="{4A5EDFDF-F79F-3E49-8499-52E8FB438602}" type="pres">
      <dgm:prSet presAssocID="{F07678D7-1E19-F242-A50A-3B8021590F78}" presName="connectorText" presStyleLbl="sibTrans2D1" presStyleIdx="1" presStyleCnt="4"/>
      <dgm:spPr/>
      <dgm:t>
        <a:bodyPr/>
        <a:lstStyle/>
        <a:p>
          <a:endParaRPr lang="fr-FR"/>
        </a:p>
      </dgm:t>
    </dgm:pt>
    <dgm:pt modelId="{11935150-33DC-304F-A366-9588B5DDBEEC}" type="pres">
      <dgm:prSet presAssocID="{9250DA6B-6240-FC4A-AF7C-978796CD08EC}" presName="node" presStyleLbl="node1" presStyleIdx="1" presStyleCnt="4" custScaleX="150741" custScaleY="101665" custRadScaleRad="129397" custRadScaleInc="2183">
        <dgm:presLayoutVars>
          <dgm:bulletEnabled val="1"/>
        </dgm:presLayoutVars>
      </dgm:prSet>
      <dgm:spPr/>
      <dgm:t>
        <a:bodyPr/>
        <a:lstStyle/>
        <a:p>
          <a:endParaRPr lang="fr-FR"/>
        </a:p>
      </dgm:t>
    </dgm:pt>
    <dgm:pt modelId="{C7E55318-3F45-194A-B495-24463656B828}" type="pres">
      <dgm:prSet presAssocID="{F51BFDD3-0635-8949-98BB-98C9C8853966}" presName="parTrans" presStyleLbl="sibTrans2D1" presStyleIdx="2" presStyleCnt="4"/>
      <dgm:spPr/>
      <dgm:t>
        <a:bodyPr/>
        <a:lstStyle/>
        <a:p>
          <a:endParaRPr lang="fr-FR"/>
        </a:p>
      </dgm:t>
    </dgm:pt>
    <dgm:pt modelId="{CFB4D20D-AC82-744D-B286-1C52E7F5B017}" type="pres">
      <dgm:prSet presAssocID="{F51BFDD3-0635-8949-98BB-98C9C8853966}" presName="connectorText" presStyleLbl="sibTrans2D1" presStyleIdx="2" presStyleCnt="4"/>
      <dgm:spPr/>
      <dgm:t>
        <a:bodyPr/>
        <a:lstStyle/>
        <a:p>
          <a:endParaRPr lang="fr-FR"/>
        </a:p>
      </dgm:t>
    </dgm:pt>
    <dgm:pt modelId="{9A496215-4E85-3F4A-AD11-0197EA90D5D1}" type="pres">
      <dgm:prSet presAssocID="{6C17F482-A554-2546-9A53-2D118DDD8724}" presName="node" presStyleLbl="node1" presStyleIdx="2" presStyleCnt="4" custScaleX="134331" custScaleY="99955">
        <dgm:presLayoutVars>
          <dgm:bulletEnabled val="1"/>
        </dgm:presLayoutVars>
      </dgm:prSet>
      <dgm:spPr/>
      <dgm:t>
        <a:bodyPr/>
        <a:lstStyle/>
        <a:p>
          <a:endParaRPr lang="fr-FR"/>
        </a:p>
      </dgm:t>
    </dgm:pt>
    <dgm:pt modelId="{153A2755-4BDE-AF43-A385-2B9FEDADA06A}" type="pres">
      <dgm:prSet presAssocID="{46129942-F6B1-6943-96C9-A69653AA42A7}" presName="parTrans" presStyleLbl="sibTrans2D1" presStyleIdx="3" presStyleCnt="4"/>
      <dgm:spPr/>
      <dgm:t>
        <a:bodyPr/>
        <a:lstStyle/>
        <a:p>
          <a:endParaRPr lang="fr-FR"/>
        </a:p>
      </dgm:t>
    </dgm:pt>
    <dgm:pt modelId="{FB30BB70-FC91-F141-BD9D-058B075B2EAB}" type="pres">
      <dgm:prSet presAssocID="{46129942-F6B1-6943-96C9-A69653AA42A7}" presName="connectorText" presStyleLbl="sibTrans2D1" presStyleIdx="3" presStyleCnt="4"/>
      <dgm:spPr/>
      <dgm:t>
        <a:bodyPr/>
        <a:lstStyle/>
        <a:p>
          <a:endParaRPr lang="fr-FR"/>
        </a:p>
      </dgm:t>
    </dgm:pt>
    <dgm:pt modelId="{501543A7-63A9-554C-BD62-D4E3A0403060}" type="pres">
      <dgm:prSet presAssocID="{582B50D6-943B-6141-BCAE-0B06635BFBC1}" presName="node" presStyleLbl="node1" presStyleIdx="3" presStyleCnt="4" custScaleX="118396" custScaleY="116935" custRadScaleRad="127662" custRadScaleInc="1724">
        <dgm:presLayoutVars>
          <dgm:bulletEnabled val="1"/>
        </dgm:presLayoutVars>
      </dgm:prSet>
      <dgm:spPr/>
      <dgm:t>
        <a:bodyPr/>
        <a:lstStyle/>
        <a:p>
          <a:endParaRPr lang="fr-FR"/>
        </a:p>
      </dgm:t>
    </dgm:pt>
  </dgm:ptLst>
  <dgm:cxnLst>
    <dgm:cxn modelId="{B56711D2-D86C-D546-B7A4-69D6AE3EDC2B}" type="presOf" srcId="{207E4B79-397A-7149-998B-C4D7AA8BB3E5}" destId="{CE0D41C1-731F-6C4A-B6F1-1065ED94FC96}" srcOrd="0" destOrd="0" presId="urn:microsoft.com/office/officeart/2005/8/layout/radial5"/>
    <dgm:cxn modelId="{680A4B29-0B9A-4C40-A5F6-19FD7CE285FD}" srcId="{272C6BAA-A555-DE40-975B-9E6178AF46E2}" destId="{582B50D6-943B-6141-BCAE-0B06635BFBC1}" srcOrd="3" destOrd="0" parTransId="{46129942-F6B1-6943-96C9-A69653AA42A7}" sibTransId="{A22A3A4F-D7AC-234F-8165-8FA78079E8FF}"/>
    <dgm:cxn modelId="{E0237703-2F69-824A-B6F4-627C3A8B0580}" type="presOf" srcId="{A198F45A-06D4-554F-B380-5D14A3380B4A}" destId="{1598D4BE-84F1-0441-AA53-9708C5EAB929}" srcOrd="1" destOrd="0" presId="urn:microsoft.com/office/officeart/2005/8/layout/radial5"/>
    <dgm:cxn modelId="{F9DB0363-193C-2244-A4B3-46B2129D46E8}" srcId="{272C6BAA-A555-DE40-975B-9E6178AF46E2}" destId="{207E4B79-397A-7149-998B-C4D7AA8BB3E5}" srcOrd="0" destOrd="0" parTransId="{A198F45A-06D4-554F-B380-5D14A3380B4A}" sibTransId="{10493B97-CB56-B045-B139-D1365B7400C7}"/>
    <dgm:cxn modelId="{ED33230C-9379-5E4E-A824-0D7156BEEF52}" type="presOf" srcId="{F51BFDD3-0635-8949-98BB-98C9C8853966}" destId="{C7E55318-3F45-194A-B495-24463656B828}" srcOrd="0" destOrd="0" presId="urn:microsoft.com/office/officeart/2005/8/layout/radial5"/>
    <dgm:cxn modelId="{A8CC3F43-67F8-6646-AE54-8D4CC4B6213D}" type="presOf" srcId="{582B50D6-943B-6141-BCAE-0B06635BFBC1}" destId="{501543A7-63A9-554C-BD62-D4E3A0403060}" srcOrd="0" destOrd="0" presId="urn:microsoft.com/office/officeart/2005/8/layout/radial5"/>
    <dgm:cxn modelId="{70032928-EA8E-DF41-BF3E-B28C59196F2A}" srcId="{272C6BAA-A555-DE40-975B-9E6178AF46E2}" destId="{6C17F482-A554-2546-9A53-2D118DDD8724}" srcOrd="2" destOrd="0" parTransId="{F51BFDD3-0635-8949-98BB-98C9C8853966}" sibTransId="{D5AC5DF3-A326-5C46-9D39-72A940F0DE0C}"/>
    <dgm:cxn modelId="{1EEDC22D-D874-A449-868D-A300273B0256}" type="presOf" srcId="{9250DA6B-6240-FC4A-AF7C-978796CD08EC}" destId="{11935150-33DC-304F-A366-9588B5DDBEEC}" srcOrd="0" destOrd="0" presId="urn:microsoft.com/office/officeart/2005/8/layout/radial5"/>
    <dgm:cxn modelId="{4B90E54D-DC94-3348-B414-559C496C674A}" type="presOf" srcId="{F07678D7-1E19-F242-A50A-3B8021590F78}" destId="{4A5EDFDF-F79F-3E49-8499-52E8FB438602}" srcOrd="1" destOrd="0" presId="urn:microsoft.com/office/officeart/2005/8/layout/radial5"/>
    <dgm:cxn modelId="{9BA86E54-5949-4A4A-B0B3-6F09A2AB3D81}" type="presOf" srcId="{F07678D7-1E19-F242-A50A-3B8021590F78}" destId="{4B0DABA4-03EB-E14B-9396-55054F327499}" srcOrd="0" destOrd="0" presId="urn:microsoft.com/office/officeart/2005/8/layout/radial5"/>
    <dgm:cxn modelId="{3AD9B196-1A89-734A-8314-370C5B425B29}" type="presOf" srcId="{4D0EC09F-20B3-0246-8BC6-5BAE0155620B}" destId="{BFFCD3AE-9705-C641-A9A7-C893F8C4F553}" srcOrd="0" destOrd="0" presId="urn:microsoft.com/office/officeart/2005/8/layout/radial5"/>
    <dgm:cxn modelId="{698E616B-9903-1E4A-A0A2-2FD4AC2766E8}" type="presOf" srcId="{46129942-F6B1-6943-96C9-A69653AA42A7}" destId="{153A2755-4BDE-AF43-A385-2B9FEDADA06A}" srcOrd="0" destOrd="0" presId="urn:microsoft.com/office/officeart/2005/8/layout/radial5"/>
    <dgm:cxn modelId="{792ED09C-68BA-AC41-A5AC-8FA754613989}" type="presOf" srcId="{46129942-F6B1-6943-96C9-A69653AA42A7}" destId="{FB30BB70-FC91-F141-BD9D-058B075B2EAB}" srcOrd="1" destOrd="0" presId="urn:microsoft.com/office/officeart/2005/8/layout/radial5"/>
    <dgm:cxn modelId="{F4DA1046-C707-3A4A-B886-C91C0DBF47D3}" type="presOf" srcId="{272C6BAA-A555-DE40-975B-9E6178AF46E2}" destId="{4FDA58DC-99E3-584C-B589-8CD9C981A6B2}" srcOrd="0" destOrd="0" presId="urn:microsoft.com/office/officeart/2005/8/layout/radial5"/>
    <dgm:cxn modelId="{1DABB621-92B0-694F-9C80-51B13CFEF012}" type="presOf" srcId="{6C17F482-A554-2546-9A53-2D118DDD8724}" destId="{9A496215-4E85-3F4A-AD11-0197EA90D5D1}" srcOrd="0" destOrd="0" presId="urn:microsoft.com/office/officeart/2005/8/layout/radial5"/>
    <dgm:cxn modelId="{9B727770-4FFC-A847-B676-AC4DC49E2BE2}" type="presOf" srcId="{F51BFDD3-0635-8949-98BB-98C9C8853966}" destId="{CFB4D20D-AC82-744D-B286-1C52E7F5B017}" srcOrd="1" destOrd="0" presId="urn:microsoft.com/office/officeart/2005/8/layout/radial5"/>
    <dgm:cxn modelId="{829E0417-FA3E-EB43-B204-C2C9472E88CE}" type="presOf" srcId="{A198F45A-06D4-554F-B380-5D14A3380B4A}" destId="{F9C9804A-649D-684C-8EC5-B3FC8232D09D}" srcOrd="0" destOrd="0" presId="urn:microsoft.com/office/officeart/2005/8/layout/radial5"/>
    <dgm:cxn modelId="{EDA2519E-6FE7-864E-9887-9ADF00946451}" srcId="{4D0EC09F-20B3-0246-8BC6-5BAE0155620B}" destId="{272C6BAA-A555-DE40-975B-9E6178AF46E2}" srcOrd="0" destOrd="0" parTransId="{740DBCD6-E06B-1244-AA8B-29F9A54D4D2A}" sibTransId="{04EBF0EB-785C-594E-8D87-6AAC6593C0E1}"/>
    <dgm:cxn modelId="{ECA34CB6-554C-BA49-BE28-DE22EFDE6F42}" srcId="{272C6BAA-A555-DE40-975B-9E6178AF46E2}" destId="{9250DA6B-6240-FC4A-AF7C-978796CD08EC}" srcOrd="1" destOrd="0" parTransId="{F07678D7-1E19-F242-A50A-3B8021590F78}" sibTransId="{8FF522BB-1B63-E540-926E-330626C61B2D}"/>
    <dgm:cxn modelId="{A07A8158-1B20-264A-9060-9724C599C01C}" type="presParOf" srcId="{BFFCD3AE-9705-C641-A9A7-C893F8C4F553}" destId="{4FDA58DC-99E3-584C-B589-8CD9C981A6B2}" srcOrd="0" destOrd="0" presId="urn:microsoft.com/office/officeart/2005/8/layout/radial5"/>
    <dgm:cxn modelId="{9D456C47-C55D-194E-9DC1-6CA89BFC7288}" type="presParOf" srcId="{BFFCD3AE-9705-C641-A9A7-C893F8C4F553}" destId="{F9C9804A-649D-684C-8EC5-B3FC8232D09D}" srcOrd="1" destOrd="0" presId="urn:microsoft.com/office/officeart/2005/8/layout/radial5"/>
    <dgm:cxn modelId="{18804077-CFD3-A84C-9C2E-A4C24322C9D6}" type="presParOf" srcId="{F9C9804A-649D-684C-8EC5-B3FC8232D09D}" destId="{1598D4BE-84F1-0441-AA53-9708C5EAB929}" srcOrd="0" destOrd="0" presId="urn:microsoft.com/office/officeart/2005/8/layout/radial5"/>
    <dgm:cxn modelId="{768F9C59-11A9-D944-8F00-13514A1D6E61}" type="presParOf" srcId="{BFFCD3AE-9705-C641-A9A7-C893F8C4F553}" destId="{CE0D41C1-731F-6C4A-B6F1-1065ED94FC96}" srcOrd="2" destOrd="0" presId="urn:microsoft.com/office/officeart/2005/8/layout/radial5"/>
    <dgm:cxn modelId="{CE627D42-07BB-DD41-ADA2-6ABB06326212}" type="presParOf" srcId="{BFFCD3AE-9705-C641-A9A7-C893F8C4F553}" destId="{4B0DABA4-03EB-E14B-9396-55054F327499}" srcOrd="3" destOrd="0" presId="urn:microsoft.com/office/officeart/2005/8/layout/radial5"/>
    <dgm:cxn modelId="{2F1202EA-67BC-9141-8657-E70FF4C96C56}" type="presParOf" srcId="{4B0DABA4-03EB-E14B-9396-55054F327499}" destId="{4A5EDFDF-F79F-3E49-8499-52E8FB438602}" srcOrd="0" destOrd="0" presId="urn:microsoft.com/office/officeart/2005/8/layout/radial5"/>
    <dgm:cxn modelId="{8B7C1DB2-181A-E04A-AB76-29D4A8DCB919}" type="presParOf" srcId="{BFFCD3AE-9705-C641-A9A7-C893F8C4F553}" destId="{11935150-33DC-304F-A366-9588B5DDBEEC}" srcOrd="4" destOrd="0" presId="urn:microsoft.com/office/officeart/2005/8/layout/radial5"/>
    <dgm:cxn modelId="{A36CE3D5-E408-4547-97E7-A734097DCB6F}" type="presParOf" srcId="{BFFCD3AE-9705-C641-A9A7-C893F8C4F553}" destId="{C7E55318-3F45-194A-B495-24463656B828}" srcOrd="5" destOrd="0" presId="urn:microsoft.com/office/officeart/2005/8/layout/radial5"/>
    <dgm:cxn modelId="{9FAD3FF8-8544-5F47-8DCC-0696709AE053}" type="presParOf" srcId="{C7E55318-3F45-194A-B495-24463656B828}" destId="{CFB4D20D-AC82-744D-B286-1C52E7F5B017}" srcOrd="0" destOrd="0" presId="urn:microsoft.com/office/officeart/2005/8/layout/radial5"/>
    <dgm:cxn modelId="{9CA35F5A-A346-8540-AE36-81A542352E66}" type="presParOf" srcId="{BFFCD3AE-9705-C641-A9A7-C893F8C4F553}" destId="{9A496215-4E85-3F4A-AD11-0197EA90D5D1}" srcOrd="6" destOrd="0" presId="urn:microsoft.com/office/officeart/2005/8/layout/radial5"/>
    <dgm:cxn modelId="{F859AA8B-A658-414D-B948-46589478E3F2}" type="presParOf" srcId="{BFFCD3AE-9705-C641-A9A7-C893F8C4F553}" destId="{153A2755-4BDE-AF43-A385-2B9FEDADA06A}" srcOrd="7" destOrd="0" presId="urn:microsoft.com/office/officeart/2005/8/layout/radial5"/>
    <dgm:cxn modelId="{8F97F6C9-5902-CA4D-8AE5-70C14D74CA8E}" type="presParOf" srcId="{153A2755-4BDE-AF43-A385-2B9FEDADA06A}" destId="{FB30BB70-FC91-F141-BD9D-058B075B2EAB}" srcOrd="0" destOrd="0" presId="urn:microsoft.com/office/officeart/2005/8/layout/radial5"/>
    <dgm:cxn modelId="{2A8E12A5-4453-8842-A84D-FAA26324A192}" type="presParOf" srcId="{BFFCD3AE-9705-C641-A9A7-C893F8C4F553}" destId="{501543A7-63A9-554C-BD62-D4E3A040306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125082-D6F4-6649-B6D4-400BC3046832}"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fr-FR"/>
        </a:p>
      </dgm:t>
    </dgm:pt>
    <dgm:pt modelId="{2C2BBCAD-C53C-BD47-BB8C-248053DC70F2}">
      <dgm:prSet phldrT="[Texte]"/>
      <dgm:spPr>
        <a:solidFill>
          <a:srgbClr val="FFC000"/>
        </a:solidFill>
      </dgm:spPr>
      <dgm:t>
        <a:bodyPr/>
        <a:lstStyle/>
        <a:p>
          <a:r>
            <a:rPr lang="fr-FR" dirty="0"/>
            <a:t>Exposition progressive</a:t>
          </a:r>
        </a:p>
      </dgm:t>
    </dgm:pt>
    <dgm:pt modelId="{60CBBBD5-BD27-9045-A10C-5E5E42E64D43}" type="parTrans" cxnId="{60962719-592C-F042-A66C-DB45297C7242}">
      <dgm:prSet/>
      <dgm:spPr/>
      <dgm:t>
        <a:bodyPr/>
        <a:lstStyle/>
        <a:p>
          <a:endParaRPr lang="fr-FR"/>
        </a:p>
      </dgm:t>
    </dgm:pt>
    <dgm:pt modelId="{066546E7-9445-FB4F-ABE1-CE96C099C038}" type="sibTrans" cxnId="{60962719-592C-F042-A66C-DB45297C7242}">
      <dgm:prSet/>
      <dgm:spPr/>
      <dgm:t>
        <a:bodyPr/>
        <a:lstStyle/>
        <a:p>
          <a:endParaRPr lang="fr-FR"/>
        </a:p>
      </dgm:t>
    </dgm:pt>
    <dgm:pt modelId="{A8B99CD0-71A6-0D4C-8127-AA5C494BD8CE}">
      <dgm:prSet phldrT="[Texte]"/>
      <dgm:spPr>
        <a:solidFill>
          <a:srgbClr val="00B0F0"/>
        </a:solidFill>
      </dgm:spPr>
      <dgm:t>
        <a:bodyPr/>
        <a:lstStyle/>
        <a:p>
          <a:r>
            <a:rPr lang="fr-FR" dirty="0"/>
            <a:t>Consolidation</a:t>
          </a:r>
        </a:p>
      </dgm:t>
    </dgm:pt>
    <dgm:pt modelId="{7CB0527E-829F-3745-BE4F-B5F01C0CC625}" type="parTrans" cxnId="{B103B3D0-11EA-F043-A4D7-58A4B230A404}">
      <dgm:prSet/>
      <dgm:spPr/>
      <dgm:t>
        <a:bodyPr/>
        <a:lstStyle/>
        <a:p>
          <a:endParaRPr lang="fr-FR"/>
        </a:p>
      </dgm:t>
    </dgm:pt>
    <dgm:pt modelId="{74E6A277-73C0-FF47-BC5B-EC2DF3F3A47C}" type="sibTrans" cxnId="{B103B3D0-11EA-F043-A4D7-58A4B230A404}">
      <dgm:prSet/>
      <dgm:spPr/>
      <dgm:t>
        <a:bodyPr/>
        <a:lstStyle/>
        <a:p>
          <a:endParaRPr lang="fr-FR"/>
        </a:p>
      </dgm:t>
    </dgm:pt>
    <dgm:pt modelId="{A5964DDC-6533-7547-8353-20B27156D8BE}">
      <dgm:prSet phldrT="[Texte]"/>
      <dgm:spPr>
        <a:solidFill>
          <a:srgbClr val="00B050"/>
        </a:solidFill>
      </dgm:spPr>
      <dgm:t>
        <a:bodyPr/>
        <a:lstStyle/>
        <a:p>
          <a:r>
            <a:rPr lang="fr-FR" dirty="0"/>
            <a:t>Réassurance</a:t>
          </a:r>
        </a:p>
      </dgm:t>
    </dgm:pt>
    <dgm:pt modelId="{D4CC6D6B-B143-9348-A4D8-95F61D59076B}" type="parTrans" cxnId="{8FC91A84-503C-C84F-8D98-E1050A49907C}">
      <dgm:prSet/>
      <dgm:spPr/>
      <dgm:t>
        <a:bodyPr/>
        <a:lstStyle/>
        <a:p>
          <a:endParaRPr lang="fr-FR"/>
        </a:p>
      </dgm:t>
    </dgm:pt>
    <dgm:pt modelId="{4A687DA9-5275-224C-A934-D4D28E8294E6}" type="sibTrans" cxnId="{8FC91A84-503C-C84F-8D98-E1050A49907C}">
      <dgm:prSet/>
      <dgm:spPr/>
      <dgm:t>
        <a:bodyPr/>
        <a:lstStyle/>
        <a:p>
          <a:endParaRPr lang="fr-FR"/>
        </a:p>
      </dgm:t>
    </dgm:pt>
    <dgm:pt modelId="{BFFFDD48-B692-B94F-B0D9-372002C4E9C3}">
      <dgm:prSet phldrT="[Texte]"/>
      <dgm:spPr>
        <a:solidFill>
          <a:srgbClr val="C00000"/>
        </a:solidFill>
      </dgm:spPr>
      <dgm:t>
        <a:bodyPr/>
        <a:lstStyle/>
        <a:p>
          <a:r>
            <a:rPr lang="fr-FR" dirty="0"/>
            <a:t>Autonomie</a:t>
          </a:r>
        </a:p>
      </dgm:t>
    </dgm:pt>
    <dgm:pt modelId="{9664E3D6-FA7C-5E4C-A2F5-39D87E3E6D48}" type="parTrans" cxnId="{F926600A-61ED-3C40-97B0-868B8793B583}">
      <dgm:prSet/>
      <dgm:spPr/>
      <dgm:t>
        <a:bodyPr/>
        <a:lstStyle/>
        <a:p>
          <a:endParaRPr lang="fr-FR"/>
        </a:p>
      </dgm:t>
    </dgm:pt>
    <dgm:pt modelId="{8503928E-D959-544D-9D02-D65DCC2376F0}" type="sibTrans" cxnId="{F926600A-61ED-3C40-97B0-868B8793B583}">
      <dgm:prSet/>
      <dgm:spPr/>
      <dgm:t>
        <a:bodyPr/>
        <a:lstStyle/>
        <a:p>
          <a:endParaRPr lang="fr-FR"/>
        </a:p>
      </dgm:t>
    </dgm:pt>
    <dgm:pt modelId="{9F5243E2-8FF9-8741-A271-634A27BCBD4D}" type="pres">
      <dgm:prSet presAssocID="{B9125082-D6F4-6649-B6D4-400BC3046832}" presName="Name0" presStyleCnt="0">
        <dgm:presLayoutVars>
          <dgm:chMax val="1"/>
          <dgm:dir/>
          <dgm:animLvl val="ctr"/>
          <dgm:resizeHandles val="exact"/>
        </dgm:presLayoutVars>
      </dgm:prSet>
      <dgm:spPr/>
      <dgm:t>
        <a:bodyPr/>
        <a:lstStyle/>
        <a:p>
          <a:endParaRPr lang="fr-FR"/>
        </a:p>
      </dgm:t>
    </dgm:pt>
    <dgm:pt modelId="{FFC9AD74-4CDC-4444-8A06-CBBAEAEEE36F}" type="pres">
      <dgm:prSet presAssocID="{2C2BBCAD-C53C-BD47-BB8C-248053DC70F2}" presName="centerShape" presStyleLbl="node0" presStyleIdx="0" presStyleCnt="1"/>
      <dgm:spPr/>
      <dgm:t>
        <a:bodyPr/>
        <a:lstStyle/>
        <a:p>
          <a:endParaRPr lang="fr-FR"/>
        </a:p>
      </dgm:t>
    </dgm:pt>
    <dgm:pt modelId="{23C555CA-DF86-0040-A63E-0EC484EA7F44}" type="pres">
      <dgm:prSet presAssocID="{7CB0527E-829F-3745-BE4F-B5F01C0CC625}" presName="parTrans" presStyleLbl="sibTrans2D1" presStyleIdx="0" presStyleCnt="3"/>
      <dgm:spPr/>
      <dgm:t>
        <a:bodyPr/>
        <a:lstStyle/>
        <a:p>
          <a:endParaRPr lang="fr-FR"/>
        </a:p>
      </dgm:t>
    </dgm:pt>
    <dgm:pt modelId="{0833003A-E017-C949-B8F1-BEC594E58E63}" type="pres">
      <dgm:prSet presAssocID="{7CB0527E-829F-3745-BE4F-B5F01C0CC625}" presName="connectorText" presStyleLbl="sibTrans2D1" presStyleIdx="0" presStyleCnt="3"/>
      <dgm:spPr/>
      <dgm:t>
        <a:bodyPr/>
        <a:lstStyle/>
        <a:p>
          <a:endParaRPr lang="fr-FR"/>
        </a:p>
      </dgm:t>
    </dgm:pt>
    <dgm:pt modelId="{643F0C8A-3C5E-E24E-BEF4-B64C2BB54527}" type="pres">
      <dgm:prSet presAssocID="{A8B99CD0-71A6-0D4C-8127-AA5C494BD8CE}" presName="node" presStyleLbl="node1" presStyleIdx="0" presStyleCnt="3">
        <dgm:presLayoutVars>
          <dgm:bulletEnabled val="1"/>
        </dgm:presLayoutVars>
      </dgm:prSet>
      <dgm:spPr/>
      <dgm:t>
        <a:bodyPr/>
        <a:lstStyle/>
        <a:p>
          <a:endParaRPr lang="fr-FR"/>
        </a:p>
      </dgm:t>
    </dgm:pt>
    <dgm:pt modelId="{5F201C31-F898-B444-B4FF-44078CCEBEFB}" type="pres">
      <dgm:prSet presAssocID="{D4CC6D6B-B143-9348-A4D8-95F61D59076B}" presName="parTrans" presStyleLbl="sibTrans2D1" presStyleIdx="1" presStyleCnt="3"/>
      <dgm:spPr/>
      <dgm:t>
        <a:bodyPr/>
        <a:lstStyle/>
        <a:p>
          <a:endParaRPr lang="fr-FR"/>
        </a:p>
      </dgm:t>
    </dgm:pt>
    <dgm:pt modelId="{C2BC422A-CB48-7B40-A541-D7E96EAED00A}" type="pres">
      <dgm:prSet presAssocID="{D4CC6D6B-B143-9348-A4D8-95F61D59076B}" presName="connectorText" presStyleLbl="sibTrans2D1" presStyleIdx="1" presStyleCnt="3"/>
      <dgm:spPr/>
      <dgm:t>
        <a:bodyPr/>
        <a:lstStyle/>
        <a:p>
          <a:endParaRPr lang="fr-FR"/>
        </a:p>
      </dgm:t>
    </dgm:pt>
    <dgm:pt modelId="{B976C612-EC16-5F45-9C32-0919892E3F81}" type="pres">
      <dgm:prSet presAssocID="{A5964DDC-6533-7547-8353-20B27156D8BE}" presName="node" presStyleLbl="node1" presStyleIdx="1" presStyleCnt="3">
        <dgm:presLayoutVars>
          <dgm:bulletEnabled val="1"/>
        </dgm:presLayoutVars>
      </dgm:prSet>
      <dgm:spPr/>
      <dgm:t>
        <a:bodyPr/>
        <a:lstStyle/>
        <a:p>
          <a:endParaRPr lang="fr-FR"/>
        </a:p>
      </dgm:t>
    </dgm:pt>
    <dgm:pt modelId="{080A0440-C8D4-FF49-8775-674CD95CED1C}" type="pres">
      <dgm:prSet presAssocID="{9664E3D6-FA7C-5E4C-A2F5-39D87E3E6D48}" presName="parTrans" presStyleLbl="sibTrans2D1" presStyleIdx="2" presStyleCnt="3"/>
      <dgm:spPr/>
      <dgm:t>
        <a:bodyPr/>
        <a:lstStyle/>
        <a:p>
          <a:endParaRPr lang="fr-FR"/>
        </a:p>
      </dgm:t>
    </dgm:pt>
    <dgm:pt modelId="{B5031F3E-FE5A-B849-8D13-A4D6DC654A1E}" type="pres">
      <dgm:prSet presAssocID="{9664E3D6-FA7C-5E4C-A2F5-39D87E3E6D48}" presName="connectorText" presStyleLbl="sibTrans2D1" presStyleIdx="2" presStyleCnt="3"/>
      <dgm:spPr/>
      <dgm:t>
        <a:bodyPr/>
        <a:lstStyle/>
        <a:p>
          <a:endParaRPr lang="fr-FR"/>
        </a:p>
      </dgm:t>
    </dgm:pt>
    <dgm:pt modelId="{35748717-0AB6-DF44-B980-239EA4AD1423}" type="pres">
      <dgm:prSet presAssocID="{BFFFDD48-B692-B94F-B0D9-372002C4E9C3}" presName="node" presStyleLbl="node1" presStyleIdx="2" presStyleCnt="3">
        <dgm:presLayoutVars>
          <dgm:bulletEnabled val="1"/>
        </dgm:presLayoutVars>
      </dgm:prSet>
      <dgm:spPr/>
      <dgm:t>
        <a:bodyPr/>
        <a:lstStyle/>
        <a:p>
          <a:endParaRPr lang="fr-FR"/>
        </a:p>
      </dgm:t>
    </dgm:pt>
  </dgm:ptLst>
  <dgm:cxnLst>
    <dgm:cxn modelId="{15641A82-A1E2-1B41-959B-F40A8969F9AA}" type="presOf" srcId="{7CB0527E-829F-3745-BE4F-B5F01C0CC625}" destId="{23C555CA-DF86-0040-A63E-0EC484EA7F44}" srcOrd="0" destOrd="0" presId="urn:microsoft.com/office/officeart/2005/8/layout/radial5"/>
    <dgm:cxn modelId="{F926600A-61ED-3C40-97B0-868B8793B583}" srcId="{2C2BBCAD-C53C-BD47-BB8C-248053DC70F2}" destId="{BFFFDD48-B692-B94F-B0D9-372002C4E9C3}" srcOrd="2" destOrd="0" parTransId="{9664E3D6-FA7C-5E4C-A2F5-39D87E3E6D48}" sibTransId="{8503928E-D959-544D-9D02-D65DCC2376F0}"/>
    <dgm:cxn modelId="{385EB657-3B1A-E442-BE6F-055859B5EBF6}" type="presOf" srcId="{A5964DDC-6533-7547-8353-20B27156D8BE}" destId="{B976C612-EC16-5F45-9C32-0919892E3F81}" srcOrd="0" destOrd="0" presId="urn:microsoft.com/office/officeart/2005/8/layout/radial5"/>
    <dgm:cxn modelId="{16F3BEC9-A758-6E46-BD2C-92A8C22E839D}" type="presOf" srcId="{9664E3D6-FA7C-5E4C-A2F5-39D87E3E6D48}" destId="{080A0440-C8D4-FF49-8775-674CD95CED1C}" srcOrd="0" destOrd="0" presId="urn:microsoft.com/office/officeart/2005/8/layout/radial5"/>
    <dgm:cxn modelId="{63C82A1C-120A-9B49-B949-2D1CF6AE69D3}" type="presOf" srcId="{2C2BBCAD-C53C-BD47-BB8C-248053DC70F2}" destId="{FFC9AD74-4CDC-4444-8A06-CBBAEAEEE36F}" srcOrd="0" destOrd="0" presId="urn:microsoft.com/office/officeart/2005/8/layout/radial5"/>
    <dgm:cxn modelId="{8FC91A84-503C-C84F-8D98-E1050A49907C}" srcId="{2C2BBCAD-C53C-BD47-BB8C-248053DC70F2}" destId="{A5964DDC-6533-7547-8353-20B27156D8BE}" srcOrd="1" destOrd="0" parTransId="{D4CC6D6B-B143-9348-A4D8-95F61D59076B}" sibTransId="{4A687DA9-5275-224C-A934-D4D28E8294E6}"/>
    <dgm:cxn modelId="{61C4688D-AEDE-8147-91C8-45BBFE41571D}" type="presOf" srcId="{7CB0527E-829F-3745-BE4F-B5F01C0CC625}" destId="{0833003A-E017-C949-B8F1-BEC594E58E63}" srcOrd="1" destOrd="0" presId="urn:microsoft.com/office/officeart/2005/8/layout/radial5"/>
    <dgm:cxn modelId="{CD60EFD1-7C49-D942-943F-2E4918805E82}" type="presOf" srcId="{BFFFDD48-B692-B94F-B0D9-372002C4E9C3}" destId="{35748717-0AB6-DF44-B980-239EA4AD1423}" srcOrd="0" destOrd="0" presId="urn:microsoft.com/office/officeart/2005/8/layout/radial5"/>
    <dgm:cxn modelId="{A6E6A8C7-C5D3-884E-A710-30B71001C863}" type="presOf" srcId="{D4CC6D6B-B143-9348-A4D8-95F61D59076B}" destId="{C2BC422A-CB48-7B40-A541-D7E96EAED00A}" srcOrd="1" destOrd="0" presId="urn:microsoft.com/office/officeart/2005/8/layout/radial5"/>
    <dgm:cxn modelId="{B3094376-7BF1-0F42-B51F-FA62DB9A4CF1}" type="presOf" srcId="{9664E3D6-FA7C-5E4C-A2F5-39D87E3E6D48}" destId="{B5031F3E-FE5A-B849-8D13-A4D6DC654A1E}" srcOrd="1" destOrd="0" presId="urn:microsoft.com/office/officeart/2005/8/layout/radial5"/>
    <dgm:cxn modelId="{B103B3D0-11EA-F043-A4D7-58A4B230A404}" srcId="{2C2BBCAD-C53C-BD47-BB8C-248053DC70F2}" destId="{A8B99CD0-71A6-0D4C-8127-AA5C494BD8CE}" srcOrd="0" destOrd="0" parTransId="{7CB0527E-829F-3745-BE4F-B5F01C0CC625}" sibTransId="{74E6A277-73C0-FF47-BC5B-EC2DF3F3A47C}"/>
    <dgm:cxn modelId="{003D9FE5-FEF1-B748-A51D-19302AEB4FB7}" type="presOf" srcId="{A8B99CD0-71A6-0D4C-8127-AA5C494BD8CE}" destId="{643F0C8A-3C5E-E24E-BEF4-B64C2BB54527}" srcOrd="0" destOrd="0" presId="urn:microsoft.com/office/officeart/2005/8/layout/radial5"/>
    <dgm:cxn modelId="{60962719-592C-F042-A66C-DB45297C7242}" srcId="{B9125082-D6F4-6649-B6D4-400BC3046832}" destId="{2C2BBCAD-C53C-BD47-BB8C-248053DC70F2}" srcOrd="0" destOrd="0" parTransId="{60CBBBD5-BD27-9045-A10C-5E5E42E64D43}" sibTransId="{066546E7-9445-FB4F-ABE1-CE96C099C038}"/>
    <dgm:cxn modelId="{9FEA2337-1714-FB4F-A6E8-C9C923BBF83A}" type="presOf" srcId="{D4CC6D6B-B143-9348-A4D8-95F61D59076B}" destId="{5F201C31-F898-B444-B4FF-44078CCEBEFB}" srcOrd="0" destOrd="0" presId="urn:microsoft.com/office/officeart/2005/8/layout/radial5"/>
    <dgm:cxn modelId="{A4B9C965-71C8-9842-852F-04B82101821D}" type="presOf" srcId="{B9125082-D6F4-6649-B6D4-400BC3046832}" destId="{9F5243E2-8FF9-8741-A271-634A27BCBD4D}" srcOrd="0" destOrd="0" presId="urn:microsoft.com/office/officeart/2005/8/layout/radial5"/>
    <dgm:cxn modelId="{2D58D8FA-8E44-5A4C-9B8F-EBC1B29A39F5}" type="presParOf" srcId="{9F5243E2-8FF9-8741-A271-634A27BCBD4D}" destId="{FFC9AD74-4CDC-4444-8A06-CBBAEAEEE36F}" srcOrd="0" destOrd="0" presId="urn:microsoft.com/office/officeart/2005/8/layout/radial5"/>
    <dgm:cxn modelId="{D93044D1-2CA3-E049-A564-1C82A7F5C066}" type="presParOf" srcId="{9F5243E2-8FF9-8741-A271-634A27BCBD4D}" destId="{23C555CA-DF86-0040-A63E-0EC484EA7F44}" srcOrd="1" destOrd="0" presId="urn:microsoft.com/office/officeart/2005/8/layout/radial5"/>
    <dgm:cxn modelId="{4CC27753-A811-5F4F-8E3D-BFE20B02389F}" type="presParOf" srcId="{23C555CA-DF86-0040-A63E-0EC484EA7F44}" destId="{0833003A-E017-C949-B8F1-BEC594E58E63}" srcOrd="0" destOrd="0" presId="urn:microsoft.com/office/officeart/2005/8/layout/radial5"/>
    <dgm:cxn modelId="{C9A49577-01C5-8A45-8092-70EBF0920085}" type="presParOf" srcId="{9F5243E2-8FF9-8741-A271-634A27BCBD4D}" destId="{643F0C8A-3C5E-E24E-BEF4-B64C2BB54527}" srcOrd="2" destOrd="0" presId="urn:microsoft.com/office/officeart/2005/8/layout/radial5"/>
    <dgm:cxn modelId="{6F69D27E-C479-9A4C-A35C-15622AA83FF2}" type="presParOf" srcId="{9F5243E2-8FF9-8741-A271-634A27BCBD4D}" destId="{5F201C31-F898-B444-B4FF-44078CCEBEFB}" srcOrd="3" destOrd="0" presId="urn:microsoft.com/office/officeart/2005/8/layout/radial5"/>
    <dgm:cxn modelId="{C0600B21-EFEF-1B45-939E-1AEE66FCB746}" type="presParOf" srcId="{5F201C31-F898-B444-B4FF-44078CCEBEFB}" destId="{C2BC422A-CB48-7B40-A541-D7E96EAED00A}" srcOrd="0" destOrd="0" presId="urn:microsoft.com/office/officeart/2005/8/layout/radial5"/>
    <dgm:cxn modelId="{5F8E5192-B9B9-E648-B3B4-19CD85618218}" type="presParOf" srcId="{9F5243E2-8FF9-8741-A271-634A27BCBD4D}" destId="{B976C612-EC16-5F45-9C32-0919892E3F81}" srcOrd="4" destOrd="0" presId="urn:microsoft.com/office/officeart/2005/8/layout/radial5"/>
    <dgm:cxn modelId="{0DF28E81-B5F8-484C-9992-8A922BD18EF4}" type="presParOf" srcId="{9F5243E2-8FF9-8741-A271-634A27BCBD4D}" destId="{080A0440-C8D4-FF49-8775-674CD95CED1C}" srcOrd="5" destOrd="0" presId="urn:microsoft.com/office/officeart/2005/8/layout/radial5"/>
    <dgm:cxn modelId="{95EFDC58-BA79-4E43-954E-B5F6B204C7F4}" type="presParOf" srcId="{080A0440-C8D4-FF49-8775-674CD95CED1C}" destId="{B5031F3E-FE5A-B849-8D13-A4D6DC654A1E}" srcOrd="0" destOrd="0" presId="urn:microsoft.com/office/officeart/2005/8/layout/radial5"/>
    <dgm:cxn modelId="{3C5E9A35-58AE-AB4A-AF3A-4EF393EEEF44}" type="presParOf" srcId="{9F5243E2-8FF9-8741-A271-634A27BCBD4D}" destId="{35748717-0AB6-DF44-B980-239EA4AD1423}"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D2873B9F-50A0-4622-8B27-9EA7B86E7C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xmlns="" id="{AD217B71-78E5-4F1B-8D85-573B8AAD3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BCEBA85-264B-4A98-A66C-68A9890A30A6}" type="datetime1">
              <a:rPr lang="fr-FR" smtClean="0"/>
              <a:t>05/11/2019</a:t>
            </a:fld>
            <a:endParaRPr lang="fr-FR" dirty="0"/>
          </a:p>
        </p:txBody>
      </p:sp>
      <p:sp>
        <p:nvSpPr>
          <p:cNvPr id="4" name="Espace réservé du pied de page 3">
            <a:extLst>
              <a:ext uri="{FF2B5EF4-FFF2-40B4-BE49-F238E27FC236}">
                <a16:creationId xmlns:a16="http://schemas.microsoft.com/office/drawing/2014/main" xmlns="" id="{E2A5D993-102A-4921-A12E-E8E8D0285A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xmlns="" id="{63F94975-3B91-4B9C-9498-7DA766AE14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C10B77D-D561-4A25-8C29-51CAB365AE4B}" type="slidenum">
              <a:rPr lang="fr-FR" smtClean="0"/>
              <a:t>‹N°›</a:t>
            </a:fld>
            <a:endParaRPr lang="fr-FR" dirty="0"/>
          </a:p>
        </p:txBody>
      </p:sp>
    </p:spTree>
    <p:extLst>
      <p:ext uri="{BB962C8B-B14F-4D97-AF65-F5344CB8AC3E}">
        <p14:creationId xmlns:p14="http://schemas.microsoft.com/office/powerpoint/2010/main" val="293664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57F55-8004-4B98-A53C-B2F0D01AB59E}" type="datetime1">
              <a:rPr lang="fr-FR" smtClean="0"/>
              <a:pPr/>
              <a:t>05/11/2019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3DCE8F5-1341-475C-BF40-2E24D91E8058}" type="slidenum">
              <a:rPr lang="fr-FR" noProof="0" smtClean="0"/>
              <a:t>‹N°›</a:t>
            </a:fld>
            <a:endParaRPr lang="fr-FR" noProof="0"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1</a:t>
            </a:fld>
            <a:endParaRPr lang="fr-FR" dirty="0"/>
          </a:p>
        </p:txBody>
      </p:sp>
    </p:spTree>
    <p:extLst>
      <p:ext uri="{BB962C8B-B14F-4D97-AF65-F5344CB8AC3E}">
        <p14:creationId xmlns:p14="http://schemas.microsoft.com/office/powerpoint/2010/main" val="99383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22</a:t>
            </a:fld>
            <a:endParaRPr lang="fr-FR" dirty="0"/>
          </a:p>
        </p:txBody>
      </p:sp>
    </p:spTree>
    <p:extLst>
      <p:ext uri="{BB962C8B-B14F-4D97-AF65-F5344CB8AC3E}">
        <p14:creationId xmlns:p14="http://schemas.microsoft.com/office/powerpoint/2010/main" val="4515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23</a:t>
            </a:fld>
            <a:endParaRPr lang="fr-FR" dirty="0"/>
          </a:p>
        </p:txBody>
      </p:sp>
    </p:spTree>
    <p:extLst>
      <p:ext uri="{BB962C8B-B14F-4D97-AF65-F5344CB8AC3E}">
        <p14:creationId xmlns:p14="http://schemas.microsoft.com/office/powerpoint/2010/main" val="250332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24</a:t>
            </a:fld>
            <a:endParaRPr lang="fr-FR" dirty="0"/>
          </a:p>
        </p:txBody>
      </p:sp>
    </p:spTree>
    <p:extLst>
      <p:ext uri="{BB962C8B-B14F-4D97-AF65-F5344CB8AC3E}">
        <p14:creationId xmlns:p14="http://schemas.microsoft.com/office/powerpoint/2010/main" val="266550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25</a:t>
            </a:fld>
            <a:endParaRPr lang="fr-FR" dirty="0"/>
          </a:p>
        </p:txBody>
      </p:sp>
    </p:spTree>
    <p:extLst>
      <p:ext uri="{BB962C8B-B14F-4D97-AF65-F5344CB8AC3E}">
        <p14:creationId xmlns:p14="http://schemas.microsoft.com/office/powerpoint/2010/main" val="3356739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26</a:t>
            </a:fld>
            <a:endParaRPr lang="fr-FR" dirty="0"/>
          </a:p>
        </p:txBody>
      </p:sp>
    </p:spTree>
    <p:extLst>
      <p:ext uri="{BB962C8B-B14F-4D97-AF65-F5344CB8AC3E}">
        <p14:creationId xmlns:p14="http://schemas.microsoft.com/office/powerpoint/2010/main" val="365662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27</a:t>
            </a:fld>
            <a:endParaRPr lang="fr-FR" dirty="0"/>
          </a:p>
        </p:txBody>
      </p:sp>
    </p:spTree>
    <p:extLst>
      <p:ext uri="{BB962C8B-B14F-4D97-AF65-F5344CB8AC3E}">
        <p14:creationId xmlns:p14="http://schemas.microsoft.com/office/powerpoint/2010/main" val="285565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28</a:t>
            </a:fld>
            <a:endParaRPr lang="fr-FR" dirty="0"/>
          </a:p>
        </p:txBody>
      </p:sp>
    </p:spTree>
    <p:extLst>
      <p:ext uri="{BB962C8B-B14F-4D97-AF65-F5344CB8AC3E}">
        <p14:creationId xmlns:p14="http://schemas.microsoft.com/office/powerpoint/2010/main" val="407615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29</a:t>
            </a:fld>
            <a:endParaRPr lang="fr-FR" dirty="0"/>
          </a:p>
        </p:txBody>
      </p:sp>
    </p:spTree>
    <p:extLst>
      <p:ext uri="{BB962C8B-B14F-4D97-AF65-F5344CB8AC3E}">
        <p14:creationId xmlns:p14="http://schemas.microsoft.com/office/powerpoint/2010/main" val="930088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30</a:t>
            </a:fld>
            <a:endParaRPr lang="fr-FR" dirty="0"/>
          </a:p>
        </p:txBody>
      </p:sp>
    </p:spTree>
    <p:extLst>
      <p:ext uri="{BB962C8B-B14F-4D97-AF65-F5344CB8AC3E}">
        <p14:creationId xmlns:p14="http://schemas.microsoft.com/office/powerpoint/2010/main" val="1192982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32</a:t>
            </a:fld>
            <a:endParaRPr lang="fr-FR" dirty="0"/>
          </a:p>
        </p:txBody>
      </p:sp>
    </p:spTree>
    <p:extLst>
      <p:ext uri="{BB962C8B-B14F-4D97-AF65-F5344CB8AC3E}">
        <p14:creationId xmlns:p14="http://schemas.microsoft.com/office/powerpoint/2010/main" val="280965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2</a:t>
            </a:fld>
            <a:endParaRPr lang="fr-FR" dirty="0"/>
          </a:p>
        </p:txBody>
      </p:sp>
    </p:spTree>
    <p:extLst>
      <p:ext uri="{BB962C8B-B14F-4D97-AF65-F5344CB8AC3E}">
        <p14:creationId xmlns:p14="http://schemas.microsoft.com/office/powerpoint/2010/main" val="243215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33</a:t>
            </a:fld>
            <a:endParaRPr lang="fr-FR" dirty="0"/>
          </a:p>
        </p:txBody>
      </p:sp>
    </p:spTree>
    <p:extLst>
      <p:ext uri="{BB962C8B-B14F-4D97-AF65-F5344CB8AC3E}">
        <p14:creationId xmlns:p14="http://schemas.microsoft.com/office/powerpoint/2010/main" val="165714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34</a:t>
            </a:fld>
            <a:endParaRPr lang="fr-FR" dirty="0"/>
          </a:p>
        </p:txBody>
      </p:sp>
    </p:spTree>
    <p:extLst>
      <p:ext uri="{BB962C8B-B14F-4D97-AF65-F5344CB8AC3E}">
        <p14:creationId xmlns:p14="http://schemas.microsoft.com/office/powerpoint/2010/main" val="421485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35</a:t>
            </a:fld>
            <a:endParaRPr lang="fr-FR" dirty="0"/>
          </a:p>
        </p:txBody>
      </p:sp>
    </p:spTree>
    <p:extLst>
      <p:ext uri="{BB962C8B-B14F-4D97-AF65-F5344CB8AC3E}">
        <p14:creationId xmlns:p14="http://schemas.microsoft.com/office/powerpoint/2010/main" val="370546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38</a:t>
            </a:fld>
            <a:endParaRPr lang="fr-FR" dirty="0"/>
          </a:p>
        </p:txBody>
      </p:sp>
    </p:spTree>
    <p:extLst>
      <p:ext uri="{BB962C8B-B14F-4D97-AF65-F5344CB8AC3E}">
        <p14:creationId xmlns:p14="http://schemas.microsoft.com/office/powerpoint/2010/main" val="348003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39</a:t>
            </a:fld>
            <a:endParaRPr lang="fr-FR" dirty="0"/>
          </a:p>
        </p:txBody>
      </p:sp>
    </p:spTree>
    <p:extLst>
      <p:ext uri="{BB962C8B-B14F-4D97-AF65-F5344CB8AC3E}">
        <p14:creationId xmlns:p14="http://schemas.microsoft.com/office/powerpoint/2010/main" val="3690022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40</a:t>
            </a:fld>
            <a:endParaRPr lang="fr-FR" dirty="0"/>
          </a:p>
        </p:txBody>
      </p:sp>
    </p:spTree>
    <p:extLst>
      <p:ext uri="{BB962C8B-B14F-4D97-AF65-F5344CB8AC3E}">
        <p14:creationId xmlns:p14="http://schemas.microsoft.com/office/powerpoint/2010/main" val="185825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41</a:t>
            </a:fld>
            <a:endParaRPr lang="fr-FR" dirty="0"/>
          </a:p>
        </p:txBody>
      </p:sp>
    </p:spTree>
    <p:extLst>
      <p:ext uri="{BB962C8B-B14F-4D97-AF65-F5344CB8AC3E}">
        <p14:creationId xmlns:p14="http://schemas.microsoft.com/office/powerpoint/2010/main" val="2368432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Parmi les 50 IFMK sollicités, seulement 12 ont répondu à la</a:t>
            </a:r>
          </a:p>
          <a:p>
            <a:r>
              <a:rPr lang="fr-FR" dirty="0"/>
              <a:t>première enquête de 2015. Tous les instituts sondés ont</a:t>
            </a:r>
          </a:p>
          <a:p>
            <a:r>
              <a:rPr lang="fr-FR" dirty="0"/>
              <a:t>indiqué disposer d'un cours spécifique à la douleur. La durée</a:t>
            </a:r>
          </a:p>
          <a:p>
            <a:r>
              <a:rPr lang="fr-FR" dirty="0"/>
              <a:t>des enseignements relatifs à la douleur variait de 2 à 16 heures</a:t>
            </a:r>
          </a:p>
          <a:p>
            <a:r>
              <a:rPr lang="fr-FR" dirty="0"/>
              <a:t>avec une moyenne de 7,5 heures (écart-type de 4,1 heures).</a:t>
            </a:r>
          </a:p>
          <a:p>
            <a:endParaRPr lang="fr-FR" dirty="0"/>
          </a:p>
          <a:p>
            <a:endParaRPr lang="fr-FR" dirty="0"/>
          </a:p>
          <a:p>
            <a:r>
              <a:rPr lang="fr-FR" dirty="0"/>
              <a:t>La douleur est un symptôme fréquemment rapporté par les patients consultant en kinésithérapie. Le niveau de connaissance dans le domaine de la douleur peut influencer les compétences des professionnels, nous voulions savoir comment est construit l’enseignement de la douleur dans les instituts de formation en kinésithérapie de France. Nous avons diffusé un questionnaire auprès de tous les Instituts de Formation en </a:t>
            </a:r>
            <a:r>
              <a:rPr lang="fr-FR" dirty="0" err="1"/>
              <a:t>Masso</a:t>
            </a:r>
            <a:r>
              <a:rPr lang="fr-FR" dirty="0"/>
              <a:t>-Kinésithérapie (IFMK) de France sur l’enseignement de la douleur. L’étude s’est déroulée en deux étapes, à la mise en place du nouveau référentiel de formation et deux ans après. Peu d’IFMK ont participé à notre étude. Il existe une grande hétérogénéité dans la formation sur la douleur ainsi qu’un manque de suivi des recommandations internationales. Toutes les IFMK disposent de cours dédiés à la douleur mais de durées variables (23 ± 14 heures). La réforme semble avoir eu un effet bénéfique sur la formation à la douleur en permettant une augmentation du temps de formation sur la douleur.</a:t>
            </a:r>
          </a:p>
          <a:p>
            <a:endParaRPr lang="fr-FR" dirty="0"/>
          </a:p>
          <a:p>
            <a:r>
              <a:rPr lang="fr-FR" dirty="0"/>
              <a:t>Ainsi, l’enseignement de la douleur représente en moyenne 38 heures en Angleterre (min = 5 ; max = 158), 41 heures au Canada (min = 18 ; max = 69) et 31 heures aux USA (min = 5 ; max = 115) (5,6). En élargissant nos comparaisons aux autres enseignements médicaux français et européen, il semble que les IFMK se positionnent également en retrait (un module dédié à la douleur est présent dans 87% des cursus de formation médicale européens avec un total moyen de 31 heures de formation) (7). </a:t>
            </a:r>
          </a:p>
          <a:p>
            <a:endParaRPr lang="fr-FR" dirty="0"/>
          </a:p>
        </p:txBody>
      </p:sp>
      <p:sp>
        <p:nvSpPr>
          <p:cNvPr id="4" name="Espace réservé du numéro de diapositive 3"/>
          <p:cNvSpPr>
            <a:spLocks noGrp="1"/>
          </p:cNvSpPr>
          <p:nvPr>
            <p:ph type="sldNum" sz="quarter" idx="10"/>
          </p:nvPr>
        </p:nvSpPr>
        <p:spPr/>
        <p:txBody>
          <a:bodyPr/>
          <a:lstStyle/>
          <a:p>
            <a:fld id="{B6F7772E-673D-C442-AF06-E4F1DB672A00}" type="slidenum">
              <a:rPr lang="fr-FR" smtClean="0"/>
              <a:t>45</a:t>
            </a:fld>
            <a:endParaRPr lang="fr-FR"/>
          </a:p>
        </p:txBody>
      </p:sp>
    </p:spTree>
    <p:extLst>
      <p:ext uri="{BB962C8B-B14F-4D97-AF65-F5344CB8AC3E}">
        <p14:creationId xmlns:p14="http://schemas.microsoft.com/office/powerpoint/2010/main" val="36769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Etude Wurtz 101 sujets</a:t>
            </a:r>
          </a:p>
          <a:p>
            <a:r>
              <a:rPr lang="fr-FR" dirty="0"/>
              <a:t>9.Moseley : patients entraînés = 61%,  Prof non entrainés 55% entrainés 78%</a:t>
            </a:r>
          </a:p>
          <a:p>
            <a:r>
              <a:rPr lang="fr-FR" dirty="0"/>
              <a:t>11.Catley : patients entraînés 63.2%</a:t>
            </a:r>
          </a:p>
          <a:p>
            <a:endParaRPr lang="fr-FR" dirty="0"/>
          </a:p>
          <a:p>
            <a:r>
              <a:rPr lang="fr-FR" dirty="0"/>
              <a:t>Connaissances de MK en </a:t>
            </a:r>
            <a:r>
              <a:rPr lang="fr-FR" dirty="0" err="1"/>
              <a:t>neurophy</a:t>
            </a:r>
            <a:r>
              <a:rPr lang="fr-FR" dirty="0"/>
              <a:t> de la douleur semble perfectible</a:t>
            </a:r>
          </a:p>
        </p:txBody>
      </p:sp>
      <p:sp>
        <p:nvSpPr>
          <p:cNvPr id="4" name="Espace réservé du numéro de diapositive 3"/>
          <p:cNvSpPr>
            <a:spLocks noGrp="1"/>
          </p:cNvSpPr>
          <p:nvPr>
            <p:ph type="sldNum" sz="quarter" idx="5"/>
          </p:nvPr>
        </p:nvSpPr>
        <p:spPr/>
        <p:txBody>
          <a:bodyPr/>
          <a:lstStyle/>
          <a:p>
            <a:fld id="{99F20DBA-7585-3A48-942E-7F813B386A38}" type="slidenum">
              <a:rPr lang="fr-FR" smtClean="0"/>
              <a:t>46</a:t>
            </a:fld>
            <a:endParaRPr lang="fr-FR"/>
          </a:p>
        </p:txBody>
      </p:sp>
    </p:spTree>
    <p:extLst>
      <p:ext uri="{BB962C8B-B14F-4D97-AF65-F5344CB8AC3E}">
        <p14:creationId xmlns:p14="http://schemas.microsoft.com/office/powerpoint/2010/main" val="2836946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Connaissances de MK en </a:t>
            </a:r>
            <a:r>
              <a:rPr lang="fr-FR" dirty="0" err="1"/>
              <a:t>neurophy</a:t>
            </a:r>
            <a:r>
              <a:rPr lang="fr-FR" dirty="0"/>
              <a:t> de la douleur semble perfectible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Moseley : Prof non entrainés 55% entrainés 78%</a:t>
            </a:r>
          </a:p>
          <a:p>
            <a:r>
              <a:rPr lang="en" sz="1200" kern="1200" dirty="0">
                <a:solidFill>
                  <a:schemeClr val="tx1"/>
                </a:solidFill>
                <a:effectLst/>
                <a:latin typeface="+mn-lt"/>
                <a:ea typeface="+mn-ea"/>
                <a:cs typeface="+mn-cs"/>
              </a:rPr>
              <a:t>[12] Ali N, Thomson D. A comparison of the knowledge of chronic pain and its management between final year physiotherapy and medical students. </a:t>
            </a:r>
            <a:r>
              <a:rPr lang="en" sz="1200" kern="1200" dirty="0" err="1">
                <a:solidFill>
                  <a:schemeClr val="tx1"/>
                </a:solidFill>
                <a:effectLst/>
                <a:latin typeface="+mn-lt"/>
                <a:ea typeface="+mn-ea"/>
                <a:cs typeface="+mn-cs"/>
              </a:rPr>
              <a:t>Eur</a:t>
            </a:r>
            <a:r>
              <a:rPr lang="en" sz="1200" kern="1200" dirty="0">
                <a:solidFill>
                  <a:schemeClr val="tx1"/>
                </a:solidFill>
                <a:effectLst/>
                <a:latin typeface="+mn-lt"/>
                <a:ea typeface="+mn-ea"/>
                <a:cs typeface="+mn-cs"/>
              </a:rPr>
              <a:t> J Pain </a:t>
            </a:r>
            <a:r>
              <a:rPr lang="en" sz="1200" kern="1200" dirty="0" err="1">
                <a:solidFill>
                  <a:schemeClr val="tx1"/>
                </a:solidFill>
                <a:effectLst/>
                <a:latin typeface="+mn-lt"/>
                <a:ea typeface="+mn-ea"/>
                <a:cs typeface="+mn-cs"/>
              </a:rPr>
              <a:t>Lond</a:t>
            </a:r>
            <a:r>
              <a:rPr lang="en" sz="1200" kern="1200" dirty="0">
                <a:solidFill>
                  <a:schemeClr val="tx1"/>
                </a:solidFill>
                <a:effectLst/>
                <a:latin typeface="+mn-lt"/>
                <a:ea typeface="+mn-ea"/>
                <a:cs typeface="+mn-cs"/>
              </a:rPr>
              <a:t> </a:t>
            </a:r>
            <a:r>
              <a:rPr lang="en" sz="1200" kern="1200" dirty="0" err="1">
                <a:solidFill>
                  <a:schemeClr val="tx1"/>
                </a:solidFill>
                <a:effectLst/>
                <a:latin typeface="+mn-lt"/>
                <a:ea typeface="+mn-ea"/>
                <a:cs typeface="+mn-cs"/>
              </a:rPr>
              <a:t>Engl</a:t>
            </a:r>
            <a:r>
              <a:rPr lang="en" sz="1200" kern="1200" dirty="0">
                <a:solidFill>
                  <a:schemeClr val="tx1"/>
                </a:solidFill>
                <a:effectLst/>
                <a:latin typeface="+mn-lt"/>
                <a:ea typeface="+mn-ea"/>
                <a:cs typeface="+mn-cs"/>
              </a:rPr>
              <a:t> 2009;13:38–50. </a:t>
            </a:r>
            <a:endParaRPr lang="en" dirty="0"/>
          </a:p>
          <a:p>
            <a:r>
              <a:rPr lang="en" sz="1200" kern="1200" dirty="0">
                <a:solidFill>
                  <a:schemeClr val="tx1"/>
                </a:solidFill>
                <a:effectLst/>
                <a:latin typeface="+mn-lt"/>
                <a:ea typeface="+mn-ea"/>
                <a:cs typeface="+mn-cs"/>
              </a:rPr>
              <a:t>[13] </a:t>
            </a:r>
            <a:r>
              <a:rPr lang="en" sz="1200" kern="1200" dirty="0" err="1">
                <a:solidFill>
                  <a:schemeClr val="tx1"/>
                </a:solidFill>
                <a:effectLst/>
                <a:latin typeface="+mn-lt"/>
                <a:ea typeface="+mn-ea"/>
                <a:cs typeface="+mn-cs"/>
              </a:rPr>
              <a:t>Adillón</a:t>
            </a:r>
            <a:r>
              <a:rPr lang="en" sz="1200" kern="1200" dirty="0">
                <a:solidFill>
                  <a:schemeClr val="tx1"/>
                </a:solidFill>
                <a:effectLst/>
                <a:latin typeface="+mn-lt"/>
                <a:ea typeface="+mn-ea"/>
                <a:cs typeface="+mn-cs"/>
              </a:rPr>
              <a:t> C, Lozano È, </a:t>
            </a:r>
            <a:r>
              <a:rPr lang="en" sz="1200" kern="1200" dirty="0" err="1">
                <a:solidFill>
                  <a:schemeClr val="tx1"/>
                </a:solidFill>
                <a:effectLst/>
                <a:latin typeface="+mn-lt"/>
                <a:ea typeface="+mn-ea"/>
                <a:cs typeface="+mn-cs"/>
              </a:rPr>
              <a:t>Salvat</a:t>
            </a:r>
            <a:r>
              <a:rPr lang="en" sz="1200" kern="1200" dirty="0">
                <a:solidFill>
                  <a:schemeClr val="tx1"/>
                </a:solidFill>
                <a:effectLst/>
                <a:latin typeface="+mn-lt"/>
                <a:ea typeface="+mn-ea"/>
                <a:cs typeface="+mn-cs"/>
              </a:rPr>
              <a:t> I. Comparison of pain </a:t>
            </a:r>
            <a:r>
              <a:rPr lang="en" sz="1200" kern="1200" dirty="0" err="1">
                <a:solidFill>
                  <a:schemeClr val="tx1"/>
                </a:solidFill>
                <a:effectLst/>
                <a:latin typeface="+mn-lt"/>
                <a:ea typeface="+mn-ea"/>
                <a:cs typeface="+mn-cs"/>
              </a:rPr>
              <a:t>neurophy</a:t>
            </a:r>
            <a:r>
              <a:rPr lang="en" sz="1200" kern="1200" dirty="0">
                <a:solidFill>
                  <a:schemeClr val="tx1"/>
                </a:solidFill>
                <a:effectLst/>
                <a:latin typeface="+mn-lt"/>
                <a:ea typeface="+mn-ea"/>
                <a:cs typeface="+mn-cs"/>
              </a:rPr>
              <a:t>- </a:t>
            </a:r>
            <a:r>
              <a:rPr lang="en" sz="1200" kern="1200" dirty="0" err="1">
                <a:solidFill>
                  <a:schemeClr val="tx1"/>
                </a:solidFill>
                <a:effectLst/>
                <a:latin typeface="+mn-lt"/>
                <a:ea typeface="+mn-ea"/>
                <a:cs typeface="+mn-cs"/>
              </a:rPr>
              <a:t>siology</a:t>
            </a:r>
            <a:r>
              <a:rPr lang="en" sz="1200" kern="1200" dirty="0">
                <a:solidFill>
                  <a:schemeClr val="tx1"/>
                </a:solidFill>
                <a:effectLst/>
                <a:latin typeface="+mn-lt"/>
                <a:ea typeface="+mn-ea"/>
                <a:cs typeface="+mn-cs"/>
              </a:rPr>
              <a:t> knowledge among health sciences students: a cross- sectional study. BMC Res Notes 2015;PMC4619188. </a:t>
            </a:r>
            <a:endParaRPr lang="en" dirty="0"/>
          </a:p>
          <a:p>
            <a:r>
              <a:rPr lang="en" sz="1200" kern="1200" dirty="0">
                <a:solidFill>
                  <a:schemeClr val="tx1"/>
                </a:solidFill>
                <a:effectLst/>
                <a:latin typeface="+mn-lt"/>
                <a:ea typeface="+mn-ea"/>
                <a:cs typeface="+mn-cs"/>
              </a:rPr>
              <a:t>[9] Moseley L. Unraveling the barriers to reconceptualization of the problem in chronic pain: the actual and perceived ability of patients and health professionals to understand the </a:t>
            </a:r>
            <a:r>
              <a:rPr lang="en" sz="1200" kern="1200" dirty="0" err="1">
                <a:solidFill>
                  <a:schemeClr val="tx1"/>
                </a:solidFill>
                <a:effectLst/>
                <a:latin typeface="+mn-lt"/>
                <a:ea typeface="+mn-ea"/>
                <a:cs typeface="+mn-cs"/>
              </a:rPr>
              <a:t>neurophysio</a:t>
            </a:r>
            <a:r>
              <a:rPr lang="en" sz="1200" kern="1200" dirty="0">
                <a:solidFill>
                  <a:schemeClr val="tx1"/>
                </a:solidFill>
                <a:effectLst/>
                <a:latin typeface="+mn-lt"/>
                <a:ea typeface="+mn-ea"/>
                <a:cs typeface="+mn-cs"/>
              </a:rPr>
              <a:t>- logy. J Pain 2003;4:184–9. </a:t>
            </a:r>
            <a:endParaRPr lang="en" dirty="0"/>
          </a:p>
          <a:p>
            <a:endParaRPr lang="fr-FR" dirty="0"/>
          </a:p>
        </p:txBody>
      </p:sp>
      <p:sp>
        <p:nvSpPr>
          <p:cNvPr id="4" name="Espace réservé du numéro de diapositive 3"/>
          <p:cNvSpPr>
            <a:spLocks noGrp="1"/>
          </p:cNvSpPr>
          <p:nvPr>
            <p:ph type="sldNum" sz="quarter" idx="5"/>
          </p:nvPr>
        </p:nvSpPr>
        <p:spPr/>
        <p:txBody>
          <a:bodyPr/>
          <a:lstStyle/>
          <a:p>
            <a:fld id="{99F20DBA-7585-3A48-942E-7F813B386A38}" type="slidenum">
              <a:rPr lang="fr-FR" smtClean="0"/>
              <a:t>47</a:t>
            </a:fld>
            <a:endParaRPr lang="fr-FR"/>
          </a:p>
        </p:txBody>
      </p:sp>
    </p:spTree>
    <p:extLst>
      <p:ext uri="{BB962C8B-B14F-4D97-AF65-F5344CB8AC3E}">
        <p14:creationId xmlns:p14="http://schemas.microsoft.com/office/powerpoint/2010/main" val="53557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3</a:t>
            </a:fld>
            <a:endParaRPr lang="fr-FR" dirty="0"/>
          </a:p>
        </p:txBody>
      </p:sp>
    </p:spTree>
    <p:extLst>
      <p:ext uri="{BB962C8B-B14F-4D97-AF65-F5344CB8AC3E}">
        <p14:creationId xmlns:p14="http://schemas.microsoft.com/office/powerpoint/2010/main" val="3240765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49</a:t>
            </a:fld>
            <a:endParaRPr lang="fr-FR" dirty="0"/>
          </a:p>
        </p:txBody>
      </p:sp>
    </p:spTree>
    <p:extLst>
      <p:ext uri="{BB962C8B-B14F-4D97-AF65-F5344CB8AC3E}">
        <p14:creationId xmlns:p14="http://schemas.microsoft.com/office/powerpoint/2010/main" val="2176983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50</a:t>
            </a:fld>
            <a:endParaRPr lang="fr-FR" dirty="0"/>
          </a:p>
        </p:txBody>
      </p:sp>
    </p:spTree>
    <p:extLst>
      <p:ext uri="{BB962C8B-B14F-4D97-AF65-F5344CB8AC3E}">
        <p14:creationId xmlns:p14="http://schemas.microsoft.com/office/powerpoint/2010/main" val="51003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50" dirty="0"/>
          </a:p>
        </p:txBody>
      </p:sp>
      <p:sp>
        <p:nvSpPr>
          <p:cNvPr id="4" name="Espace réservé du numéro de diapositive 3"/>
          <p:cNvSpPr>
            <a:spLocks noGrp="1"/>
          </p:cNvSpPr>
          <p:nvPr>
            <p:ph type="sldNum" sz="quarter" idx="10"/>
          </p:nvPr>
        </p:nvSpPr>
        <p:spPr/>
        <p:txBody>
          <a:bodyPr/>
          <a:lstStyle/>
          <a:p>
            <a:pPr rtl="0"/>
            <a:fld id="{33DCE8F5-1341-475C-BF40-2E24D91E8058}" type="slidenum">
              <a:rPr lang="fr-FR" smtClean="0"/>
              <a:t>4</a:t>
            </a:fld>
            <a:endParaRPr lang="fr-FR" dirty="0"/>
          </a:p>
        </p:txBody>
      </p:sp>
    </p:spTree>
    <p:extLst>
      <p:ext uri="{BB962C8B-B14F-4D97-AF65-F5344CB8AC3E}">
        <p14:creationId xmlns:p14="http://schemas.microsoft.com/office/powerpoint/2010/main" val="6016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1)évaluation (10min):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présentation modèle BPS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définition de la douleur</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introduction d’un cas en échec</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notion de soin centré sur le patient</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patient </a:t>
            </a:r>
            <a:r>
              <a:rPr lang="fr-FR" sz="1200" b="1" kern="1200" dirty="0" err="1">
                <a:solidFill>
                  <a:schemeClr val="tx1"/>
                </a:solidFill>
                <a:effectLst/>
                <a:latin typeface="+mn-lt"/>
                <a:ea typeface="+mn-ea"/>
                <a:cs typeface="+mn-cs"/>
              </a:rPr>
              <a:t>specific</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functional</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scale</a:t>
            </a:r>
            <a:r>
              <a:rPr lang="fr-FR" sz="1200" b="1" kern="1200" dirty="0">
                <a:solidFill>
                  <a:schemeClr val="tx1"/>
                </a:solidFill>
                <a:effectLst/>
                <a:latin typeface="+mn-lt"/>
                <a:ea typeface="+mn-ea"/>
                <a:cs typeface="+mn-cs"/>
              </a:rPr>
              <a:t> comme un outil de base pour parler le même langage</a:t>
            </a:r>
            <a:endParaRPr lang="fr-FR" sz="1200" kern="1200" dirty="0">
              <a:solidFill>
                <a:schemeClr val="tx1"/>
              </a:solidFill>
              <a:effectLst/>
              <a:latin typeface="+mn-lt"/>
              <a:ea typeface="+mn-ea"/>
              <a:cs typeface="+mn-cs"/>
            </a:endParaRPr>
          </a:p>
          <a:p>
            <a:endParaRPr lang="fr-FR" sz="1200" dirty="0"/>
          </a:p>
          <a:p>
            <a:endParaRPr lang="fr-FR" dirty="0"/>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noProof="0" smtClean="0"/>
              <a:t>5</a:t>
            </a:fld>
            <a:endParaRPr lang="fr-FR" noProof="0" dirty="0"/>
          </a:p>
        </p:txBody>
      </p:sp>
    </p:spTree>
    <p:extLst>
      <p:ext uri="{BB962C8B-B14F-4D97-AF65-F5344CB8AC3E}">
        <p14:creationId xmlns:p14="http://schemas.microsoft.com/office/powerpoint/2010/main" val="381048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noProof="0" smtClean="0"/>
              <a:t>6</a:t>
            </a:fld>
            <a:endParaRPr lang="fr-FR" noProof="0" dirty="0"/>
          </a:p>
        </p:txBody>
      </p:sp>
    </p:spTree>
    <p:extLst>
      <p:ext uri="{BB962C8B-B14F-4D97-AF65-F5344CB8AC3E}">
        <p14:creationId xmlns:p14="http://schemas.microsoft.com/office/powerpoint/2010/main" val="97487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solidFill>
                <a:effectLst/>
                <a:latin typeface="+mn-lt"/>
                <a:ea typeface="+mn-ea"/>
                <a:cs typeface="+mn-cs"/>
              </a:rPr>
              <a:t>Langberg</a:t>
            </a:r>
            <a:r>
              <a:rPr lang="fr-FR" sz="1200" kern="1200" dirty="0">
                <a:solidFill>
                  <a:schemeClr val="tx1"/>
                </a:solidFill>
                <a:effectLst/>
                <a:latin typeface="+mn-lt"/>
                <a:ea typeface="+mn-ea"/>
                <a:cs typeface="+mn-cs"/>
              </a:rPr>
              <a:t> 2019 </a:t>
            </a:r>
            <a:r>
              <a:rPr lang="fr-FR" sz="1200" kern="1200" dirty="0" err="1">
                <a:solidFill>
                  <a:schemeClr val="tx1"/>
                </a:solidFill>
                <a:effectLst/>
                <a:latin typeface="+mn-lt"/>
                <a:ea typeface="+mn-ea"/>
                <a:cs typeface="+mn-cs"/>
              </a:rPr>
              <a:t>Eklund</a:t>
            </a:r>
            <a:r>
              <a:rPr lang="fr-FR" sz="1200" kern="1200" dirty="0">
                <a:solidFill>
                  <a:schemeClr val="tx1"/>
                </a:solidFill>
                <a:effectLst/>
                <a:latin typeface="+mn-lt"/>
                <a:ea typeface="+mn-ea"/>
                <a:cs typeface="+mn-cs"/>
              </a:rPr>
              <a:t> et al. state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patient-</a:t>
            </a:r>
            <a:r>
              <a:rPr lang="fr-FR" sz="1200" kern="1200" dirty="0" err="1">
                <a:solidFill>
                  <a:schemeClr val="tx1"/>
                </a:solidFill>
                <a:effectLst/>
                <a:latin typeface="+mn-lt"/>
                <a:ea typeface="+mn-ea"/>
                <a:cs typeface="+mn-cs"/>
              </a:rPr>
              <a:t>centredness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focuses</a:t>
            </a:r>
            <a:r>
              <a:rPr lang="fr-FR" sz="1200" kern="1200" dirty="0">
                <a:solidFill>
                  <a:schemeClr val="tx1"/>
                </a:solidFill>
                <a:effectLst/>
                <a:latin typeface="+mn-lt"/>
                <a:ea typeface="+mn-ea"/>
                <a:cs typeface="+mn-cs"/>
              </a:rPr>
              <a:t> on </a:t>
            </a:r>
            <a:r>
              <a:rPr lang="fr-FR" sz="1200" kern="1200" dirty="0" err="1">
                <a:solidFill>
                  <a:schemeClr val="tx1"/>
                </a:solidFill>
                <a:effectLst/>
                <a:latin typeface="+mn-lt"/>
                <a:ea typeface="+mn-ea"/>
                <a:cs typeface="+mn-cs"/>
              </a:rPr>
              <a:t>function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whereas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person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centredness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focuses</a:t>
            </a:r>
            <a:r>
              <a:rPr lang="fr-FR" sz="1200" kern="1200" dirty="0">
                <a:solidFill>
                  <a:schemeClr val="tx1"/>
                </a:solidFill>
                <a:effectLst/>
                <a:latin typeface="+mn-lt"/>
                <a:ea typeface="+mn-ea"/>
                <a:cs typeface="+mn-cs"/>
              </a:rPr>
              <a:t> more on a </a:t>
            </a:r>
            <a:r>
              <a:rPr lang="fr-FR" sz="1200" kern="1200" dirty="0" err="1">
                <a:solidFill>
                  <a:schemeClr val="tx1"/>
                </a:solidFill>
                <a:effectLst/>
                <a:latin typeface="+mn-lt"/>
                <a:ea typeface="+mn-ea"/>
                <a:cs typeface="+mn-cs"/>
              </a:rPr>
              <a:t>meaningful</a:t>
            </a:r>
            <a:r>
              <a:rPr lang="fr-FR" sz="1200" kern="1200" dirty="0">
                <a:solidFill>
                  <a:schemeClr val="tx1"/>
                </a:solidFill>
                <a:effectLst/>
                <a:latin typeface="+mn-lt"/>
                <a:ea typeface="+mn-ea"/>
                <a:cs typeface="+mn-cs"/>
              </a:rPr>
              <a:t> life [20]. The concept of patient-</a:t>
            </a:r>
            <a:r>
              <a:rPr lang="fr-FR" sz="1200" kern="1200" dirty="0" err="1">
                <a:solidFill>
                  <a:schemeClr val="tx1"/>
                </a:solidFill>
                <a:effectLst/>
                <a:latin typeface="+mn-lt"/>
                <a:ea typeface="+mn-ea"/>
                <a:cs typeface="+mn-cs"/>
              </a:rPr>
              <a:t>centredness</a:t>
            </a:r>
            <a:r>
              <a:rPr lang="fr-FR" sz="1200" kern="1200" dirty="0">
                <a:solidFill>
                  <a:schemeClr val="tx1"/>
                </a:solidFill>
                <a:effectLst/>
                <a:latin typeface="+mn-lt"/>
                <a:ea typeface="+mn-ea"/>
                <a:cs typeface="+mn-cs"/>
              </a:rPr>
              <a:t> stems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Enid and Michael Balint and </a:t>
            </a:r>
            <a:r>
              <a:rPr lang="fr-FR" sz="1200" kern="1200" dirty="0" err="1">
                <a:solidFill>
                  <a:schemeClr val="tx1"/>
                </a:solidFill>
                <a:effectLst/>
                <a:latin typeface="+mn-lt"/>
                <a:ea typeface="+mn-ea"/>
                <a:cs typeface="+mn-cs"/>
              </a:rPr>
              <a:t>their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successors</a:t>
            </a:r>
            <a:r>
              <a:rPr lang="fr-FR" sz="1200" kern="1200" dirty="0">
                <a:solidFill>
                  <a:schemeClr val="tx1"/>
                </a:solidFill>
                <a:effectLst/>
                <a:latin typeface="+mn-lt"/>
                <a:ea typeface="+mn-ea"/>
                <a:cs typeface="+mn-cs"/>
              </a:rPr>
              <a:t> [6, 14, 21] </a:t>
            </a:r>
            <a:r>
              <a:rPr lang="fr-FR" sz="1200" kern="1200" dirty="0" err="1">
                <a:solidFill>
                  <a:schemeClr val="tx1"/>
                </a:solidFill>
                <a:effectLst/>
                <a:latin typeface="+mn-lt"/>
                <a:ea typeface="+mn-ea"/>
                <a:cs typeface="+mn-cs"/>
              </a:rPr>
              <a:t>whereas</a:t>
            </a:r>
            <a:r>
              <a:rPr lang="fr-FR" sz="1200" kern="1200" dirty="0">
                <a:solidFill>
                  <a:schemeClr val="tx1"/>
                </a:solidFill>
                <a:effectLst/>
                <a:latin typeface="+mn-lt"/>
                <a:ea typeface="+mn-ea"/>
                <a:cs typeface="+mn-cs"/>
              </a:rPr>
              <a:t> the concept of </a:t>
            </a:r>
            <a:r>
              <a:rPr lang="fr-FR" sz="1200" kern="1200" dirty="0" err="1">
                <a:solidFill>
                  <a:schemeClr val="tx1"/>
                </a:solidFill>
                <a:effectLst/>
                <a:latin typeface="+mn-lt"/>
                <a:ea typeface="+mn-ea"/>
                <a:cs typeface="+mn-cs"/>
              </a:rPr>
              <a:t>person-centredness</a:t>
            </a:r>
            <a:r>
              <a:rPr lang="fr-FR" sz="1200" kern="1200" dirty="0">
                <a:solidFill>
                  <a:schemeClr val="tx1"/>
                </a:solidFill>
                <a:effectLst/>
                <a:latin typeface="+mn-lt"/>
                <a:ea typeface="+mn-ea"/>
                <a:cs typeface="+mn-cs"/>
              </a:rPr>
              <a:t> has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origin</a:t>
            </a:r>
            <a:r>
              <a:rPr lang="fr-FR" sz="1200" kern="1200" dirty="0">
                <a:solidFill>
                  <a:schemeClr val="tx1"/>
                </a:solidFill>
                <a:effectLst/>
                <a:latin typeface="+mn-lt"/>
                <a:ea typeface="+mn-ea"/>
                <a:cs typeface="+mn-cs"/>
              </a:rPr>
              <a:t> in Rogers’ </a:t>
            </a:r>
            <a:r>
              <a:rPr lang="fr-FR" sz="1200" kern="1200" dirty="0" err="1">
                <a:solidFill>
                  <a:schemeClr val="tx1"/>
                </a:solidFill>
                <a:effectLst/>
                <a:latin typeface="+mn-lt"/>
                <a:ea typeface="+mn-ea"/>
                <a:cs typeface="+mn-cs"/>
              </a:rPr>
              <a:t>works</a:t>
            </a:r>
            <a:r>
              <a:rPr lang="fr-FR" sz="1200" kern="1200" dirty="0">
                <a:solidFill>
                  <a:schemeClr val="tx1"/>
                </a:solidFill>
                <a:effectLst/>
                <a:latin typeface="+mn-lt"/>
                <a:ea typeface="+mn-ea"/>
                <a:cs typeface="+mn-cs"/>
              </a:rPr>
              <a:t> [22, 23]. </a:t>
            </a:r>
            <a:r>
              <a:rPr lang="fr-FR" sz="1200" kern="1200" dirty="0" err="1">
                <a:solidFill>
                  <a:schemeClr val="tx1"/>
                </a:solidFill>
                <a:effectLst/>
                <a:latin typeface="+mn-lt"/>
                <a:ea typeface="+mn-ea"/>
                <a:cs typeface="+mn-cs"/>
              </a:rPr>
              <a:t>Family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centredness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mostly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applied</a:t>
            </a:r>
            <a:r>
              <a:rPr lang="fr-FR" sz="1200" kern="1200" dirty="0">
                <a:solidFill>
                  <a:schemeClr val="tx1"/>
                </a:solidFill>
                <a:effectLst/>
                <a:latin typeface="+mn-lt"/>
                <a:ea typeface="+mn-ea"/>
                <a:cs typeface="+mn-cs"/>
              </a:rPr>
              <a:t> in a </a:t>
            </a:r>
            <a:r>
              <a:rPr lang="fr-FR" sz="1200" kern="1200" dirty="0" err="1">
                <a:solidFill>
                  <a:schemeClr val="tx1"/>
                </a:solidFill>
                <a:effectLst/>
                <a:latin typeface="+mn-lt"/>
                <a:ea typeface="+mn-ea"/>
                <a:cs typeface="+mn-cs"/>
              </a:rPr>
              <a:t>paediatric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context</a:t>
            </a:r>
            <a:r>
              <a:rPr lang="fr-FR" sz="1200" kern="1200" dirty="0">
                <a:solidFill>
                  <a:schemeClr val="tx1"/>
                </a:solidFill>
                <a:effectLst/>
                <a:latin typeface="+mn-lt"/>
                <a:ea typeface="+mn-ea"/>
                <a:cs typeface="+mn-cs"/>
              </a:rPr>
              <a:t> [24, 25]. </a:t>
            </a: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r>
              <a:rPr lang="fr-FR" dirty="0"/>
              <a:t>Partage décision et </a:t>
            </a:r>
            <a:r>
              <a:rPr lang="fr-FR" dirty="0" err="1"/>
              <a:t>reponsabilité</a:t>
            </a:r>
            <a:r>
              <a:rPr lang="fr-FR" dirty="0"/>
              <a:t>, socle commun en accord avec </a:t>
            </a:r>
            <a:r>
              <a:rPr lang="fr-FR" dirty="0" err="1"/>
              <a:t>patietne</a:t>
            </a:r>
            <a:r>
              <a:rPr lang="fr-FR" dirty="0"/>
              <a:t> qui est acteur</a:t>
            </a:r>
          </a:p>
          <a:p>
            <a:r>
              <a:rPr lang="fr-FR" dirty="0"/>
              <a:t>Alliance thérapeutique avoir des objectifs commun </a:t>
            </a:r>
          </a:p>
          <a:p>
            <a:r>
              <a:rPr lang="fr-FR" dirty="0"/>
              <a:t>Patient personne avec ses valeurs, comprendre son Expérience du problème</a:t>
            </a:r>
          </a:p>
          <a:p>
            <a:r>
              <a:rPr lang="fr-FR" dirty="0"/>
              <a:t>BPS = holistique</a:t>
            </a:r>
          </a:p>
          <a:p>
            <a:r>
              <a:rPr lang="fr-FR" dirty="0" err="1"/>
              <a:t>Téhrapeute</a:t>
            </a:r>
            <a:r>
              <a:rPr lang="fr-FR" dirty="0"/>
              <a:t> personne= valeur du thérapeute et son vécu qui </a:t>
            </a:r>
            <a:r>
              <a:rPr lang="fr-FR" dirty="0" err="1"/>
              <a:t>ovnt</a:t>
            </a:r>
            <a:r>
              <a:rPr lang="fr-FR" dirty="0"/>
              <a:t> influencer la relation</a:t>
            </a:r>
          </a:p>
          <a:p>
            <a:r>
              <a:rPr lang="fr-FR" dirty="0"/>
              <a:t>Soi </a:t>
            </a:r>
            <a:r>
              <a:rPr lang="fr-FR" dirty="0" err="1"/>
              <a:t>corodné</a:t>
            </a:r>
            <a:r>
              <a:rPr lang="fr-FR" dirty="0"/>
              <a:t>= continuité des soins accessibilité cohérent</a:t>
            </a:r>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noProof="0" smtClean="0"/>
              <a:t>7</a:t>
            </a:fld>
            <a:endParaRPr lang="fr-FR" noProof="0" dirty="0"/>
          </a:p>
        </p:txBody>
      </p:sp>
    </p:spTree>
    <p:extLst>
      <p:ext uri="{BB962C8B-B14F-4D97-AF65-F5344CB8AC3E}">
        <p14:creationId xmlns:p14="http://schemas.microsoft.com/office/powerpoint/2010/main" val="209040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Utilisé par WHO et APTA</a:t>
            </a:r>
          </a:p>
          <a:p>
            <a:r>
              <a:rPr lang="fr-FR" sz="1200" kern="1200" dirty="0">
                <a:solidFill>
                  <a:schemeClr val="tx1"/>
                </a:solidFill>
                <a:effectLst/>
                <a:latin typeface="+mn-lt"/>
                <a:ea typeface="+mn-ea"/>
                <a:cs typeface="+mn-cs"/>
              </a:rPr>
              <a:t>“I </a:t>
            </a:r>
            <a:r>
              <a:rPr lang="fr-FR" sz="1200" kern="1200" dirty="0" err="1">
                <a:solidFill>
                  <a:schemeClr val="tx1"/>
                </a:solidFill>
                <a:effectLst/>
                <a:latin typeface="+mn-lt"/>
                <a:ea typeface="+mn-ea"/>
                <a:cs typeface="+mn-cs"/>
              </a:rPr>
              <a:t>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going</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ask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identify</a:t>
            </a:r>
            <a:r>
              <a:rPr lang="fr-FR" sz="1200" kern="1200" dirty="0">
                <a:solidFill>
                  <a:schemeClr val="tx1"/>
                </a:solidFill>
                <a:effectLst/>
                <a:latin typeface="+mn-lt"/>
                <a:ea typeface="+mn-ea"/>
                <a:cs typeface="+mn-cs"/>
              </a:rPr>
              <a:t> up to </a:t>
            </a:r>
            <a:r>
              <a:rPr lang="fr-FR" sz="1200" kern="1200" dirty="0" err="1">
                <a:solidFill>
                  <a:schemeClr val="tx1"/>
                </a:solidFill>
                <a:effectLst/>
                <a:latin typeface="+mn-lt"/>
                <a:ea typeface="+mn-ea"/>
                <a:cs typeface="+mn-cs"/>
              </a:rPr>
              <a:t>three</a:t>
            </a:r>
            <a:r>
              <a:rPr lang="fr-FR" sz="1200" kern="1200" dirty="0">
                <a:solidFill>
                  <a:schemeClr val="tx1"/>
                </a:solidFill>
                <a:effectLst/>
                <a:latin typeface="+mn-lt"/>
                <a:ea typeface="+mn-ea"/>
                <a:cs typeface="+mn-cs"/>
              </a:rPr>
              <a:t> important </a:t>
            </a:r>
            <a:r>
              <a:rPr lang="fr-FR" sz="1200" kern="1200" dirty="0" err="1">
                <a:solidFill>
                  <a:schemeClr val="tx1"/>
                </a:solidFill>
                <a:effectLst/>
                <a:latin typeface="+mn-lt"/>
                <a:ea typeface="+mn-ea"/>
                <a:cs typeface="+mn-cs"/>
              </a:rPr>
              <a:t>activities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unable</a:t>
            </a:r>
            <a:r>
              <a:rPr lang="fr-FR" sz="1200" kern="1200" dirty="0">
                <a:solidFill>
                  <a:schemeClr val="tx1"/>
                </a:solidFill>
                <a:effectLst/>
                <a:latin typeface="+mn-lt"/>
                <a:ea typeface="+mn-ea"/>
                <a:cs typeface="+mn-cs"/>
              </a:rPr>
              <a:t> to do or are </a:t>
            </a:r>
            <a:r>
              <a:rPr lang="fr-FR" sz="1200" kern="1200" dirty="0" err="1">
                <a:solidFill>
                  <a:schemeClr val="tx1"/>
                </a:solidFill>
                <a:effectLst/>
                <a:latin typeface="+mn-lt"/>
                <a:ea typeface="+mn-ea"/>
                <a:cs typeface="+mn-cs"/>
              </a:rPr>
              <a:t>having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difficulty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as a </a:t>
            </a:r>
            <a:r>
              <a:rPr lang="fr-FR" sz="1200" kern="1200" dirty="0" err="1">
                <a:solidFill>
                  <a:schemeClr val="tx1"/>
                </a:solidFill>
                <a:effectLst/>
                <a:latin typeface="+mn-lt"/>
                <a:ea typeface="+mn-ea"/>
                <a:cs typeface="+mn-cs"/>
              </a:rPr>
              <a:t>result</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__________________________ </a:t>
            </a:r>
            <a:r>
              <a:rPr lang="fr-FR" sz="1200" kern="1200" dirty="0" err="1">
                <a:solidFill>
                  <a:schemeClr val="tx1"/>
                </a:solidFill>
                <a:effectLst/>
                <a:latin typeface="+mn-lt"/>
                <a:ea typeface="+mn-ea"/>
                <a:cs typeface="+mn-cs"/>
              </a:rPr>
              <a:t>problem</a:t>
            </a:r>
            <a:r>
              <a:rPr lang="fr-FR" sz="1200" kern="1200" dirty="0">
                <a:solidFill>
                  <a:schemeClr val="tx1"/>
                </a:solidFill>
                <a:effectLst/>
                <a:latin typeface="+mn-lt"/>
                <a:ea typeface="+mn-ea"/>
                <a:cs typeface="+mn-cs"/>
              </a:rPr>
              <a:t>. </a:t>
            </a:r>
            <a:endParaRPr lang="fr-FR" dirty="0"/>
          </a:p>
          <a:p>
            <a:r>
              <a:rPr lang="fr-FR" sz="1200" kern="1200" dirty="0" err="1">
                <a:solidFill>
                  <a:schemeClr val="tx1"/>
                </a:solidFill>
                <a:effectLst/>
                <a:latin typeface="+mn-lt"/>
                <a:ea typeface="+mn-ea"/>
                <a:cs typeface="+mn-cs"/>
              </a:rPr>
              <a:t>Today</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there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any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activities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unable</a:t>
            </a:r>
            <a:r>
              <a:rPr lang="fr-FR" sz="1200" kern="1200" dirty="0">
                <a:solidFill>
                  <a:schemeClr val="tx1"/>
                </a:solidFill>
                <a:effectLst/>
                <a:latin typeface="+mn-lt"/>
                <a:ea typeface="+mn-ea"/>
                <a:cs typeface="+mn-cs"/>
              </a:rPr>
              <a:t> to do or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having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difficulty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because</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__________________________ </a:t>
            </a:r>
            <a:r>
              <a:rPr lang="fr-FR" sz="1200" kern="1200" dirty="0" err="1">
                <a:solidFill>
                  <a:schemeClr val="tx1"/>
                </a:solidFill>
                <a:effectLst/>
                <a:latin typeface="+mn-lt"/>
                <a:ea typeface="+mn-ea"/>
                <a:cs typeface="+mn-cs"/>
              </a:rPr>
              <a:t>problem</a:t>
            </a:r>
            <a:r>
              <a:rPr lang="fr-FR" sz="1200" kern="1200" dirty="0">
                <a:solidFill>
                  <a:schemeClr val="tx1"/>
                </a:solidFill>
                <a:effectLst/>
                <a:latin typeface="+mn-lt"/>
                <a:ea typeface="+mn-ea"/>
                <a:cs typeface="+mn-cs"/>
              </a:rPr>
              <a:t>?” (Show the </a:t>
            </a:r>
            <a:r>
              <a:rPr lang="fr-FR" sz="1200" kern="1200" dirty="0" err="1">
                <a:solidFill>
                  <a:schemeClr val="tx1"/>
                </a:solidFill>
                <a:effectLst/>
                <a:latin typeface="+mn-lt"/>
                <a:ea typeface="+mn-ea"/>
                <a:cs typeface="+mn-cs"/>
              </a:rPr>
              <a:t>scale</a:t>
            </a:r>
            <a:r>
              <a:rPr lang="fr-FR" sz="1200" kern="1200" dirty="0">
                <a:solidFill>
                  <a:schemeClr val="tx1"/>
                </a:solidFill>
                <a:effectLst/>
                <a:latin typeface="+mn-lt"/>
                <a:ea typeface="+mn-ea"/>
                <a:cs typeface="+mn-cs"/>
              </a:rPr>
              <a:t> to the patient and have the patient rate </a:t>
            </a:r>
            <a:r>
              <a:rPr lang="fr-FR" sz="1200" kern="1200" dirty="0" err="1">
                <a:solidFill>
                  <a:schemeClr val="tx1"/>
                </a:solidFill>
                <a:effectLst/>
                <a:latin typeface="+mn-lt"/>
                <a:ea typeface="+mn-ea"/>
                <a:cs typeface="+mn-cs"/>
              </a:rPr>
              <a:t>each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activity</a:t>
            </a:r>
            <a:r>
              <a:rPr lang="fr-FR" sz="1200" kern="1200" dirty="0">
                <a:solidFill>
                  <a:schemeClr val="tx1"/>
                </a:solidFill>
                <a:effectLst/>
                <a:latin typeface="+mn-lt"/>
                <a:ea typeface="+mn-ea"/>
                <a:cs typeface="+mn-cs"/>
              </a:rPr>
              <a:t>.) </a:t>
            </a:r>
            <a:endParaRPr lang="fr-FR" dirty="0"/>
          </a:p>
          <a:p>
            <a:r>
              <a:rPr lang="fr-FR" sz="1200" kern="1200" dirty="0">
                <a:solidFill>
                  <a:schemeClr val="tx1"/>
                </a:solidFill>
                <a:effectLst/>
                <a:latin typeface="+mn-lt"/>
                <a:ea typeface="+mn-ea"/>
                <a:cs typeface="+mn-cs"/>
              </a:rPr>
              <a:t>A 2011 </a:t>
            </a:r>
            <a:r>
              <a:rPr lang="fr-FR" sz="1200" kern="1200" dirty="0" err="1">
                <a:solidFill>
                  <a:schemeClr val="tx1"/>
                </a:solidFill>
                <a:effectLst/>
                <a:latin typeface="+mn-lt"/>
                <a:ea typeface="+mn-ea"/>
                <a:cs typeface="+mn-cs"/>
              </a:rPr>
              <a:t>systematic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review</a:t>
            </a:r>
            <a:r>
              <a:rPr lang="fr-FR" sz="1200" kern="1200" dirty="0">
                <a:solidFill>
                  <a:schemeClr val="tx1"/>
                </a:solidFill>
                <a:effectLst/>
                <a:latin typeface="+mn-lt"/>
                <a:ea typeface="+mn-ea"/>
                <a:cs typeface="+mn-cs"/>
              </a:rPr>
              <a:t> of 13 </a:t>
            </a:r>
            <a:r>
              <a:rPr lang="fr-FR" sz="1200" kern="1200" dirty="0" err="1">
                <a:solidFill>
                  <a:schemeClr val="tx1"/>
                </a:solidFill>
                <a:effectLst/>
                <a:latin typeface="+mn-lt"/>
                <a:ea typeface="+mn-ea"/>
                <a:cs typeface="+mn-cs"/>
              </a:rPr>
              <a:t>studies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reported</a:t>
            </a:r>
            <a:r>
              <a:rPr lang="fr-FR" sz="1200" kern="1200" dirty="0">
                <a:solidFill>
                  <a:schemeClr val="tx1"/>
                </a:solidFill>
                <a:effectLst/>
                <a:latin typeface="+mn-lt"/>
                <a:ea typeface="+mn-ea"/>
                <a:cs typeface="+mn-cs"/>
              </a:rPr>
              <a:t> the PSFS to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valid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reliable</a:t>
            </a:r>
            <a:r>
              <a:rPr lang="fr-FR" sz="1200" kern="1200" dirty="0">
                <a:solidFill>
                  <a:schemeClr val="tx1"/>
                </a:solidFill>
                <a:effectLst/>
                <a:latin typeface="+mn-lt"/>
                <a:ea typeface="+mn-ea"/>
                <a:cs typeface="+mn-cs"/>
              </a:rPr>
              <a:t>, and responsive in populations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endParaRPr lang="fr-FR" dirty="0"/>
          </a:p>
          <a:p>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knee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dysfunction</a:t>
            </a:r>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  cervical </a:t>
            </a:r>
            <a:r>
              <a:rPr lang="fr-FR" sz="1200" kern="1200" dirty="0" err="1">
                <a:solidFill>
                  <a:schemeClr val="tx1"/>
                </a:solidFill>
                <a:effectLst/>
                <a:latin typeface="+mn-lt"/>
                <a:ea typeface="+mn-ea"/>
                <a:cs typeface="+mn-cs"/>
              </a:rPr>
              <a:t>radiculopathy</a:t>
            </a:r>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  acute </a:t>
            </a:r>
            <a:r>
              <a:rPr lang="fr-FR" sz="1200" kern="1200" dirty="0" err="1">
                <a:solidFill>
                  <a:schemeClr val="tx1"/>
                </a:solidFill>
                <a:effectLst/>
                <a:latin typeface="+mn-lt"/>
                <a:ea typeface="+mn-ea"/>
                <a:cs typeface="+mn-cs"/>
              </a:rPr>
              <a:t>low</a:t>
            </a:r>
            <a:r>
              <a:rPr lang="fr-FR" sz="1200" kern="1200" dirty="0">
                <a:solidFill>
                  <a:schemeClr val="tx1"/>
                </a:solidFill>
                <a:effectLst/>
                <a:latin typeface="+mn-lt"/>
                <a:ea typeface="+mn-ea"/>
                <a:cs typeface="+mn-cs"/>
              </a:rPr>
              <a:t> back pain </a:t>
            </a:r>
            <a:endParaRPr lang="fr-FR" dirty="0">
              <a:effectLst/>
            </a:endParaRPr>
          </a:p>
          <a:p>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mechanical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low</a:t>
            </a:r>
            <a:r>
              <a:rPr lang="fr-FR" sz="1200" kern="1200" dirty="0">
                <a:solidFill>
                  <a:schemeClr val="tx1"/>
                </a:solidFill>
                <a:effectLst/>
                <a:latin typeface="+mn-lt"/>
                <a:ea typeface="+mn-ea"/>
                <a:cs typeface="+mn-cs"/>
              </a:rPr>
              <a:t> back pain </a:t>
            </a:r>
            <a:endParaRPr lang="fr-FR" dirty="0">
              <a:effectLst/>
            </a:endParaRPr>
          </a:p>
          <a:p>
            <a:r>
              <a:rPr lang="fr-FR" sz="1200" kern="1200" dirty="0">
                <a:solidFill>
                  <a:schemeClr val="tx1"/>
                </a:solidFill>
                <a:effectLst/>
                <a:latin typeface="+mn-lt"/>
                <a:ea typeface="+mn-ea"/>
                <a:cs typeface="+mn-cs"/>
              </a:rPr>
              <a:t>  neck </a:t>
            </a:r>
            <a:r>
              <a:rPr lang="fr-FR" sz="1200" kern="1200" dirty="0" err="1">
                <a:solidFill>
                  <a:schemeClr val="tx1"/>
                </a:solidFill>
                <a:effectLst/>
                <a:latin typeface="+mn-lt"/>
                <a:ea typeface="+mn-ea"/>
                <a:cs typeface="+mn-cs"/>
              </a:rPr>
              <a:t>dysfunction</a:t>
            </a:r>
            <a:r>
              <a:rPr lang="fr-FR" sz="1200" kern="1200" dirty="0">
                <a:solidFill>
                  <a:schemeClr val="tx1"/>
                </a:solidFill>
                <a:effectLst/>
                <a:latin typeface="+mn-lt"/>
                <a:ea typeface="+mn-ea"/>
                <a:cs typeface="+mn-cs"/>
              </a:rPr>
              <a:t>. </a:t>
            </a: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noProof="0" smtClean="0"/>
              <a:t>9</a:t>
            </a:fld>
            <a:endParaRPr lang="fr-FR" noProof="0" dirty="0"/>
          </a:p>
        </p:txBody>
      </p:sp>
    </p:spTree>
    <p:extLst>
      <p:ext uri="{BB962C8B-B14F-4D97-AF65-F5344CB8AC3E}">
        <p14:creationId xmlns:p14="http://schemas.microsoft.com/office/powerpoint/2010/main" val="31900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2)l’action (15min):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à partir d’une lecture BPS proposition de plusieurs possibilité d’action pour le patient avec lui même(manipulation, éducation, exercice, exposition…)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des suggestions pour le patient avec son environnement (TCC) et réorientation</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noProof="0" smtClean="0"/>
              <a:t>12</a:t>
            </a:fld>
            <a:endParaRPr lang="fr-FR" noProof="0" dirty="0"/>
          </a:p>
        </p:txBody>
      </p:sp>
    </p:spTree>
    <p:extLst>
      <p:ext uri="{BB962C8B-B14F-4D97-AF65-F5344CB8AC3E}">
        <p14:creationId xmlns:p14="http://schemas.microsoft.com/office/powerpoint/2010/main" val="3227433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xmlns="" id="{0945AC3A-7D9B-423E-A2BF-B883C9B2D241}"/>
              </a:ext>
            </a:extLst>
          </p:cNvPr>
          <p:cNvPicPr>
            <a:picLocks/>
          </p:cNvPicPr>
          <p:nvPr userDrawn="1"/>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b="-15"/>
          <a:stretch/>
        </p:blipFill>
        <p:spPr>
          <a:xfrm>
            <a:off x="7801452" y="1"/>
            <a:ext cx="4389120" cy="6675120"/>
          </a:xfrm>
          <a:prstGeom prst="rect">
            <a:avLst/>
          </a:prstGeom>
        </p:spPr>
      </p:pic>
      <p:sp>
        <p:nvSpPr>
          <p:cNvPr id="5" name="Rectangle 4">
            <a:extLst>
              <a:ext uri="{FF2B5EF4-FFF2-40B4-BE49-F238E27FC236}">
                <a16:creationId xmlns:a16="http://schemas.microsoft.com/office/drawing/2014/main" xmlns="" id="{C7524B29-B525-4E47-862B-FD57B403D539}"/>
              </a:ext>
            </a:extLst>
          </p:cNvPr>
          <p:cNvSpPr/>
          <p:nvPr userDrawn="1"/>
        </p:nvSpPr>
        <p:spPr>
          <a:xfrm>
            <a:off x="7804351" y="1"/>
            <a:ext cx="4386221" cy="667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Espace réservé d’image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11284" y="1"/>
            <a:ext cx="7815636" cy="6677022"/>
          </a:xfrm>
          <a:solidFill>
            <a:schemeClr val="bg1">
              <a:lumMod val="95000"/>
            </a:schemeClr>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dirty="0"/>
              <a:t>Insérez ou glissez-déplacez votre photo</a:t>
            </a:r>
          </a:p>
        </p:txBody>
      </p:sp>
      <p:sp>
        <p:nvSpPr>
          <p:cNvPr id="11" name="Rectangle 10">
            <a:extLst>
              <a:ext uri="{FF2B5EF4-FFF2-40B4-BE49-F238E27FC236}">
                <a16:creationId xmlns:a16="http://schemas.microsoft.com/office/drawing/2014/main" xmlns="" id="{F94C333A-735B-44F8-99E4-E73D8172DE35}"/>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Rectangle 11">
            <a:extLst>
              <a:ext uri="{FF2B5EF4-FFF2-40B4-BE49-F238E27FC236}">
                <a16:creationId xmlns:a16="http://schemas.microsoft.com/office/drawing/2014/main" xmlns="" id="{CC69AA83-848B-4DFD-A644-A5D9CEFF95E3}"/>
              </a:ext>
            </a:extLst>
          </p:cNvPr>
          <p:cNvSpPr/>
          <p:nvPr userDrawn="1"/>
        </p:nvSpPr>
        <p:spPr>
          <a:xfrm>
            <a:off x="7804351" y="6678000"/>
            <a:ext cx="4224295"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rtl="0"/>
            <a:endParaRPr lang="fr-FR" sz="1000" noProof="1">
              <a:latin typeface="Tw Cen MT" panose="020B0602020104020603" pitchFamily="34" charset="0"/>
            </a:endParaRPr>
          </a:p>
        </p:txBody>
      </p:sp>
      <p:sp>
        <p:nvSpPr>
          <p:cNvPr id="15" name="Espace réservé du numéro de diapositive 5">
            <a:extLst>
              <a:ext uri="{FF2B5EF4-FFF2-40B4-BE49-F238E27FC236}">
                <a16:creationId xmlns:a16="http://schemas.microsoft.com/office/drawing/2014/main" xmlns="" id="{42880EF2-ACF9-4D66-99FF-99CB3F61BE99}"/>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r-FR" dirty="0"/>
          </a:p>
        </p:txBody>
      </p:sp>
      <p:sp>
        <p:nvSpPr>
          <p:cNvPr id="2" name="Titre 1">
            <a:extLst>
              <a:ext uri="{FF2B5EF4-FFF2-40B4-BE49-F238E27FC236}">
                <a16:creationId xmlns:a16="http://schemas.microsoft.com/office/drawing/2014/main" xmlns="" id="{8487E03C-DE68-4CE8-A7F1-B9DD28846BC8}"/>
              </a:ext>
            </a:extLst>
          </p:cNvPr>
          <p:cNvSpPr>
            <a:spLocks noGrp="1"/>
          </p:cNvSpPr>
          <p:nvPr>
            <p:ph type="ctrTitle"/>
          </p:nvPr>
        </p:nvSpPr>
        <p:spPr>
          <a:xfrm>
            <a:off x="8073392" y="1962149"/>
            <a:ext cx="3759807" cy="1547813"/>
          </a:xfrm>
        </p:spPr>
        <p:txBody>
          <a:bodyPr rtlCol="0" anchor="b"/>
          <a:lstStyle>
            <a:lvl1pPr algn="l">
              <a:lnSpc>
                <a:spcPts val="4000"/>
              </a:lnSpc>
              <a:defRPr sz="4800" spc="-150">
                <a:solidFill>
                  <a:schemeClr val="bg1"/>
                </a:solidFill>
              </a:defRPr>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xmlns="" id="{7EEE8855-FE55-4351-B21B-FE33CB8050C1}"/>
              </a:ext>
            </a:extLst>
          </p:cNvPr>
          <p:cNvSpPr>
            <a:spLocks noGrp="1"/>
          </p:cNvSpPr>
          <p:nvPr>
            <p:ph type="subTitle" idx="1"/>
          </p:nvPr>
        </p:nvSpPr>
        <p:spPr>
          <a:xfrm>
            <a:off x="8073391" y="3602038"/>
            <a:ext cx="3756943" cy="722312"/>
          </a:xfrm>
        </p:spPr>
        <p:txBody>
          <a:bodyPr rtlCol="0"/>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7" name="Graphique 11">
            <a:extLst>
              <a:ext uri="{FF2B5EF4-FFF2-40B4-BE49-F238E27FC236}">
                <a16:creationId xmlns:a16="http://schemas.microsoft.com/office/drawing/2014/main" xmlns="" id="{54BAE1D8-3DF8-48CA-92C4-2E2064E4A3C5}"/>
              </a:ext>
            </a:extLst>
          </p:cNvPr>
          <p:cNvSpPr/>
          <p:nvPr userDrawn="1"/>
        </p:nvSpPr>
        <p:spPr>
          <a:xfrm>
            <a:off x="8776606" y="3981146"/>
            <a:ext cx="3413965" cy="2695876"/>
          </a:xfrm>
          <a:custGeom>
            <a:avLst/>
            <a:gdLst>
              <a:gd name="connsiteX0" fmla="*/ 4121944 w 4124325"/>
              <a:gd name="connsiteY0" fmla="*/ 1555076 h 3257550"/>
              <a:gd name="connsiteX1" fmla="*/ 4118134 w 4124325"/>
              <a:gd name="connsiteY1" fmla="*/ 1533169 h 3257550"/>
              <a:gd name="connsiteX2" fmla="*/ 2782729 w 4124325"/>
              <a:gd name="connsiteY2" fmla="*/ 39649 h 3257550"/>
              <a:gd name="connsiteX3" fmla="*/ 2108359 w 4124325"/>
              <a:gd name="connsiteY3" fmla="*/ 2436139 h 3257550"/>
              <a:gd name="connsiteX4" fmla="*/ 1262539 w 4124325"/>
              <a:gd name="connsiteY4" fmla="*/ 1310284 h 3257550"/>
              <a:gd name="connsiteX5" fmla="*/ 717709 w 4124325"/>
              <a:gd name="connsiteY5" fmla="*/ 2358986 h 3257550"/>
              <a:gd name="connsiteX6" fmla="*/ 7144 w 4124325"/>
              <a:gd name="connsiteY6" fmla="*/ 3257194 h 3257550"/>
              <a:gd name="connsiteX7" fmla="*/ 4075271 w 4124325"/>
              <a:gd name="connsiteY7" fmla="*/ 3257194 h 3257550"/>
              <a:gd name="connsiteX8" fmla="*/ 4122896 w 4124325"/>
              <a:gd name="connsiteY8" fmla="*/ 3201949 h 3257550"/>
              <a:gd name="connsiteX9" fmla="*/ 4122896 w 4124325"/>
              <a:gd name="connsiteY9" fmla="*/ 1555076 h 3257550"/>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068127 w 4207192"/>
              <a:gd name="connsiteY9" fmla="*/ 3250050 h 3286245"/>
              <a:gd name="connsiteX10" fmla="*/ 4207192 w 4207192"/>
              <a:gd name="connsiteY10" fmla="*/ 3286245 h 3286245"/>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207192 w 4207192"/>
              <a:gd name="connsiteY9" fmla="*/ 3286245 h 3286245"/>
              <a:gd name="connsiteX0" fmla="*/ 4115752 w 4115752"/>
              <a:gd name="connsiteY0" fmla="*/ 3194805 h 3250050"/>
              <a:gd name="connsiteX1" fmla="*/ 4115752 w 4115752"/>
              <a:gd name="connsiteY1" fmla="*/ 1547932 h 3250050"/>
              <a:gd name="connsiteX2" fmla="*/ 4114800 w 4115752"/>
              <a:gd name="connsiteY2" fmla="*/ 1547932 h 3250050"/>
              <a:gd name="connsiteX3" fmla="*/ 4110990 w 4115752"/>
              <a:gd name="connsiteY3" fmla="*/ 1526025 h 3250050"/>
              <a:gd name="connsiteX4" fmla="*/ 2775585 w 4115752"/>
              <a:gd name="connsiteY4" fmla="*/ 32505 h 3250050"/>
              <a:gd name="connsiteX5" fmla="*/ 2101215 w 4115752"/>
              <a:gd name="connsiteY5" fmla="*/ 2428995 h 3250050"/>
              <a:gd name="connsiteX6" fmla="*/ 1255395 w 4115752"/>
              <a:gd name="connsiteY6" fmla="*/ 1303140 h 3250050"/>
              <a:gd name="connsiteX7" fmla="*/ 710565 w 4115752"/>
              <a:gd name="connsiteY7" fmla="*/ 2351842 h 3250050"/>
              <a:gd name="connsiteX8" fmla="*/ 0 w 4115752"/>
              <a:gd name="connsiteY8" fmla="*/ 3250050 h 3250050"/>
              <a:gd name="connsiteX0" fmla="*/ 4115752 w 4115752"/>
              <a:gd name="connsiteY0" fmla="*/ 1547932 h 3250050"/>
              <a:gd name="connsiteX1" fmla="*/ 4114800 w 4115752"/>
              <a:gd name="connsiteY1" fmla="*/ 1547932 h 3250050"/>
              <a:gd name="connsiteX2" fmla="*/ 4110990 w 4115752"/>
              <a:gd name="connsiteY2" fmla="*/ 1526025 h 3250050"/>
              <a:gd name="connsiteX3" fmla="*/ 2775585 w 4115752"/>
              <a:gd name="connsiteY3" fmla="*/ 32505 h 3250050"/>
              <a:gd name="connsiteX4" fmla="*/ 2101215 w 4115752"/>
              <a:gd name="connsiteY4" fmla="*/ 2428995 h 3250050"/>
              <a:gd name="connsiteX5" fmla="*/ 1255395 w 4115752"/>
              <a:gd name="connsiteY5" fmla="*/ 1303140 h 3250050"/>
              <a:gd name="connsiteX6" fmla="*/ 710565 w 4115752"/>
              <a:gd name="connsiteY6" fmla="*/ 2351842 h 3250050"/>
              <a:gd name="connsiteX7" fmla="*/ 0 w 4115752"/>
              <a:gd name="connsiteY7" fmla="*/ 3250050 h 325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752" h="3250050">
                <a:moveTo>
                  <a:pt x="4115752" y="1547932"/>
                </a:moveTo>
                <a:lnTo>
                  <a:pt x="4114800" y="1547932"/>
                </a:lnTo>
                <a:cubicBezTo>
                  <a:pt x="4114800" y="1540312"/>
                  <a:pt x="4113847" y="1532692"/>
                  <a:pt x="4110990" y="1526025"/>
                </a:cubicBezTo>
                <a:cubicBezTo>
                  <a:pt x="4060507" y="1391722"/>
                  <a:pt x="3224212" y="-249435"/>
                  <a:pt x="2775585" y="32505"/>
                </a:cubicBezTo>
                <a:cubicBezTo>
                  <a:pt x="2375535" y="283965"/>
                  <a:pt x="2629852" y="2428995"/>
                  <a:pt x="2101215" y="2428995"/>
                </a:cubicBezTo>
                <a:cubicBezTo>
                  <a:pt x="1784985" y="2428995"/>
                  <a:pt x="1670685" y="1303140"/>
                  <a:pt x="1255395" y="1303140"/>
                </a:cubicBezTo>
                <a:cubicBezTo>
                  <a:pt x="1037272" y="1303140"/>
                  <a:pt x="710565" y="1554600"/>
                  <a:pt x="710565" y="2351842"/>
                </a:cubicBezTo>
                <a:cubicBezTo>
                  <a:pt x="710565" y="3149085"/>
                  <a:pt x="0" y="3250050"/>
                  <a:pt x="0" y="3250050"/>
                </a:cubicBezTo>
              </a:path>
            </a:pathLst>
          </a:custGeom>
          <a:noFill/>
          <a:ln w="9525" cap="flat">
            <a:solidFill>
              <a:schemeClr val="bg1"/>
            </a:solidFill>
            <a:prstDash val="dash"/>
            <a:miter/>
          </a:ln>
        </p:spPr>
        <p:txBody>
          <a:bodyPr rtlCol="0" anchor="ctr"/>
          <a:lstStyle/>
          <a:p>
            <a:pPr rtl="0"/>
            <a:endParaRPr lang="fr-FR" dirty="0"/>
          </a:p>
        </p:txBody>
      </p:sp>
      <p:sp>
        <p:nvSpPr>
          <p:cNvPr id="14" name="Rectangle 13">
            <a:extLst>
              <a:ext uri="{FF2B5EF4-FFF2-40B4-BE49-F238E27FC236}">
                <a16:creationId xmlns:a16="http://schemas.microsoft.com/office/drawing/2014/main" xmlns="" id="{974E860F-437F-442E-898C-244A0DD5D765}"/>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rtlCol="0"/>
          <a:lstStyle/>
          <a:p>
            <a:pPr rtl="0"/>
            <a:r>
              <a:rPr lang="fr-FR" noProof="0"/>
              <a:t>Modifiez le style du titre</a:t>
            </a:r>
            <a:endParaRPr lang="fr-FR" noProof="0" dirty="0"/>
          </a:p>
        </p:txBody>
      </p:sp>
      <p:sp>
        <p:nvSpPr>
          <p:cNvPr id="16" name="Sous-titr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11471275" cy="360362"/>
          </a:xfrm>
        </p:spPr>
        <p:txBody>
          <a:bodyPr rtlCol="0"/>
          <a:lstStyle>
            <a:lvl1pPr marL="0" indent="0">
              <a:buNone/>
              <a:defRPr sz="2100"/>
            </a:lvl1pPr>
          </a:lstStyle>
          <a:p>
            <a:pPr lvl="0" rtl="0"/>
            <a:r>
              <a:rPr lang="fr-FR" noProof="0" dirty="0"/>
              <a:t>Sous-titre</a:t>
            </a:r>
          </a:p>
        </p:txBody>
      </p:sp>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360000" y="1620000"/>
            <a:ext cx="5580000" cy="4500000"/>
          </a:xfrm>
        </p:spPr>
        <p:txBody>
          <a:bodyPr rtlCol="0"/>
          <a:lstStyle>
            <a:lvl1pPr rtl="0">
              <a:defRPr/>
            </a:lvl1pPr>
          </a:lstStyle>
          <a:p>
            <a:pPr lvl="0" rtl="0"/>
            <a:r>
              <a:rPr lang="fr-FR"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Col droite">
            <a:extLst>
              <a:ext uri="{FF2B5EF4-FFF2-40B4-BE49-F238E27FC236}">
                <a16:creationId xmlns:a16="http://schemas.microsoft.com/office/drawing/2014/main" xmlns="" id="{0AAD114E-6BCC-4476-8E44-12E87D4675E2}"/>
              </a:ext>
            </a:extLst>
          </p:cNvPr>
          <p:cNvSpPr>
            <a:spLocks noGrp="1"/>
          </p:cNvSpPr>
          <p:nvPr>
            <p:ph sz="half" idx="2" hasCustomPrompt="1"/>
          </p:nvPr>
        </p:nvSpPr>
        <p:spPr>
          <a:xfrm>
            <a:off x="6253200" y="1620000"/>
            <a:ext cx="5580000" cy="4500000"/>
          </a:xfrm>
        </p:spPr>
        <p:txBody>
          <a:bodyPr rtlCol="0"/>
          <a:lstStyle>
            <a:lvl1pPr rtl="0">
              <a:defRPr/>
            </a:lvl1pPr>
          </a:lstStyle>
          <a:p>
            <a:pPr lvl="0" rtl="0"/>
            <a:r>
              <a:rPr lang="fr-FR"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a:extLst>
              <a:ext uri="{FF2B5EF4-FFF2-40B4-BE49-F238E27FC236}">
                <a16:creationId xmlns:a16="http://schemas.microsoft.com/office/drawing/2014/main" xmlns="" id="{3CFF9123-1F0C-4BD2-8233-FEE5B2A46612}"/>
              </a:ext>
            </a:extLst>
          </p:cNvPr>
          <p:cNvSpPr>
            <a:spLocks noGrp="1"/>
          </p:cNvSpPr>
          <p:nvPr>
            <p:ph type="ftr" sz="quarter" idx="13"/>
          </p:nvPr>
        </p:nvSpPr>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xmlns="" id="{111E8981-59A6-4480-80A6-5619C2201789}"/>
              </a:ext>
            </a:extLst>
          </p:cNvPr>
          <p:cNvSpPr>
            <a:spLocks noGrp="1"/>
          </p:cNvSpPr>
          <p:nvPr>
            <p:ph type="sldNum" sz="quarter" idx="14"/>
          </p:nvPr>
        </p:nvSpPr>
        <p:spPr/>
        <p:txBody>
          <a:bodyPr rtlCol="0"/>
          <a:lstStyle/>
          <a:p>
            <a:pPr rtl="0"/>
            <a:fld id="{058DB212-BFA2-403F-85EF-DFD3FF6D973A}" type="slidenum">
              <a:rPr lang="fr-FR" noProof="0" smtClean="0"/>
              <a:pPr rtl="0"/>
              <a:t>‹N°›</a:t>
            </a:fld>
            <a:endParaRPr lang="fr-FR" noProof="0" dirty="0"/>
          </a:p>
        </p:txBody>
      </p:sp>
    </p:spTree>
    <p:extLst>
      <p:ext uri="{BB962C8B-B14F-4D97-AF65-F5344CB8AC3E}">
        <p14:creationId xmlns:p14="http://schemas.microsoft.com/office/powerpoint/2010/main" val="131192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s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A9DDDF3-2E7E-4175-ACE9-B214DCE40C6E}"/>
              </a:ext>
            </a:extLst>
          </p:cNvPr>
          <p:cNvSpPr>
            <a:spLocks noGrp="1"/>
          </p:cNvSpPr>
          <p:nvPr>
            <p:ph type="title"/>
          </p:nvPr>
        </p:nvSpPr>
        <p:spPr/>
        <p:txBody>
          <a:bodyPr rtlCol="0"/>
          <a:lstStyle/>
          <a:p>
            <a:pPr rtl="0"/>
            <a:r>
              <a:rPr lang="fr-FR" noProof="0"/>
              <a:t>Modifiez le style du titre</a:t>
            </a:r>
            <a:endParaRPr lang="fr-FR" noProof="0" dirty="0"/>
          </a:p>
        </p:txBody>
      </p:sp>
      <p:sp>
        <p:nvSpPr>
          <p:cNvPr id="8" name="Sous-titre">
            <a:extLst>
              <a:ext uri="{FF2B5EF4-FFF2-40B4-BE49-F238E27FC236}">
                <a16:creationId xmlns:a16="http://schemas.microsoft.com/office/drawing/2014/main" xmlns="" id="{5302A3D4-CF60-41AF-924C-B30D3FD99751}"/>
              </a:ext>
            </a:extLst>
          </p:cNvPr>
          <p:cNvSpPr>
            <a:spLocks noGrp="1"/>
          </p:cNvSpPr>
          <p:nvPr>
            <p:ph type="body" sz="quarter" idx="12" hasCustomPrompt="1"/>
          </p:nvPr>
        </p:nvSpPr>
        <p:spPr>
          <a:xfrm>
            <a:off x="360363" y="1080000"/>
            <a:ext cx="11471275" cy="360362"/>
          </a:xfrm>
        </p:spPr>
        <p:txBody>
          <a:bodyPr rtlCol="0"/>
          <a:lstStyle>
            <a:lvl1pPr marL="0" indent="0">
              <a:buNone/>
              <a:defRPr sz="2100"/>
            </a:lvl1pPr>
          </a:lstStyle>
          <a:p>
            <a:pPr lvl="0" rtl="0"/>
            <a:r>
              <a:rPr lang="fr-FR" noProof="0" dirty="0"/>
              <a:t>Sous-titre</a:t>
            </a:r>
          </a:p>
        </p:txBody>
      </p:sp>
      <p:sp>
        <p:nvSpPr>
          <p:cNvPr id="3" name="Espace réservé du pied de page 2">
            <a:extLst>
              <a:ext uri="{FF2B5EF4-FFF2-40B4-BE49-F238E27FC236}">
                <a16:creationId xmlns:a16="http://schemas.microsoft.com/office/drawing/2014/main" xmlns="" id="{2E0E8FCF-8FC7-49D2-9516-7662294E35B7}"/>
              </a:ext>
            </a:extLst>
          </p:cNvPr>
          <p:cNvSpPr>
            <a:spLocks noGrp="1"/>
          </p:cNvSpPr>
          <p:nvPr>
            <p:ph type="ftr" sz="quarter" idx="13"/>
          </p:nvPr>
        </p:nvSpPr>
        <p:spPr/>
        <p:txBody>
          <a:bodyPr rtlCol="0"/>
          <a:lstStyle/>
          <a:p>
            <a:pPr rtl="0"/>
            <a:r>
              <a:rPr lang="fr-FR" noProof="0" dirty="0"/>
              <a:t>Ajouter un pied de page</a:t>
            </a:r>
          </a:p>
        </p:txBody>
      </p:sp>
      <p:sp>
        <p:nvSpPr>
          <p:cNvPr id="4" name="Espace réservé du numéro de diapositive 3">
            <a:extLst>
              <a:ext uri="{FF2B5EF4-FFF2-40B4-BE49-F238E27FC236}">
                <a16:creationId xmlns:a16="http://schemas.microsoft.com/office/drawing/2014/main" xmlns="" id="{216208B4-CFD5-4FAE-9519-74EFAC0B0368}"/>
              </a:ext>
            </a:extLst>
          </p:cNvPr>
          <p:cNvSpPr>
            <a:spLocks noGrp="1"/>
          </p:cNvSpPr>
          <p:nvPr>
            <p:ph type="sldNum" sz="quarter" idx="14"/>
          </p:nvPr>
        </p:nvSpPr>
        <p:spPr/>
        <p:txBody>
          <a:bodyPr rtlCol="0"/>
          <a:lstStyle/>
          <a:p>
            <a:pPr rtl="0"/>
            <a:fld id="{058DB212-BFA2-403F-85EF-DFD3FF6D973A}" type="slidenum">
              <a:rPr lang="fr-FR" noProof="0" smtClean="0"/>
              <a:pPr rtl="0"/>
              <a:t>‹N°›</a:t>
            </a:fld>
            <a:endParaRPr lang="fr-FR" noProof="0" dirty="0"/>
          </a:p>
        </p:txBody>
      </p:sp>
    </p:spTree>
    <p:extLst>
      <p:ext uri="{BB962C8B-B14F-4D97-AF65-F5344CB8AC3E}">
        <p14:creationId xmlns:p14="http://schemas.microsoft.com/office/powerpoint/2010/main" val="24212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xmlns="" id="{BAED074E-AB07-44D1-8B4E-189EAEF798D6}"/>
              </a:ext>
            </a:extLst>
          </p:cNvPr>
          <p:cNvSpPr>
            <a:spLocks noGrp="1"/>
          </p:cNvSpPr>
          <p:nvPr>
            <p:ph type="ftr" sz="quarter" idx="10"/>
          </p:nvPr>
        </p:nvSpPr>
        <p:spPr/>
        <p:txBody>
          <a:bodyPr rtlCol="0"/>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xmlns="" id="{2801D44B-9877-40D1-B788-EE3BFD57C5AB}"/>
              </a:ext>
            </a:extLst>
          </p:cNvPr>
          <p:cNvSpPr>
            <a:spLocks noGrp="1"/>
          </p:cNvSpPr>
          <p:nvPr>
            <p:ph type="sldNum" sz="quarter" idx="11"/>
          </p:nvPr>
        </p:nvSpPr>
        <p:spPr/>
        <p:txBody>
          <a:bodyPr rtlCol="0"/>
          <a:lstStyle/>
          <a:p>
            <a:pPr rtl="0"/>
            <a:fld id="{058DB212-BFA2-403F-85EF-DFD3FF6D973A}" type="slidenum">
              <a:rPr lang="fr-FR" noProof="0" smtClean="0"/>
              <a:pPr rtl="0"/>
              <a:t>‹N°›</a:t>
            </a:fld>
            <a:endParaRPr lang="fr-FR" noProof="0" dirty="0"/>
          </a:p>
        </p:txBody>
      </p:sp>
    </p:spTree>
    <p:extLst>
      <p:ext uri="{BB962C8B-B14F-4D97-AF65-F5344CB8AC3E}">
        <p14:creationId xmlns:p14="http://schemas.microsoft.com/office/powerpoint/2010/main" val="294663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F92908-EF57-814B-A73D-15BF0C554B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565FBCC-227C-2044-9C19-7658453F9E7A}"/>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F9334870-81F0-A649-8311-A271B33D885C}"/>
              </a:ext>
            </a:extLst>
          </p:cNvPr>
          <p:cNvSpPr>
            <a:spLocks noGrp="1"/>
          </p:cNvSpPr>
          <p:nvPr>
            <p:ph type="dt" sz="half" idx="10"/>
          </p:nvPr>
        </p:nvSpPr>
        <p:spPr/>
        <p:txBody>
          <a:bodyPr/>
          <a:lstStyle/>
          <a:p>
            <a:fld id="{ACC638DD-04CB-234C-98FE-EE37FFF4837B}" type="datetimeFigureOut">
              <a:rPr lang="fr-FR" smtClean="0"/>
              <a:t>05/11/2019</a:t>
            </a:fld>
            <a:endParaRPr lang="fr-FR"/>
          </a:p>
        </p:txBody>
      </p:sp>
      <p:sp>
        <p:nvSpPr>
          <p:cNvPr id="5" name="Espace réservé du pied de page 4">
            <a:extLst>
              <a:ext uri="{FF2B5EF4-FFF2-40B4-BE49-F238E27FC236}">
                <a16:creationId xmlns:a16="http://schemas.microsoft.com/office/drawing/2014/main" xmlns="" id="{A1B53202-70D5-664C-B46C-770D914C1D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7EB7131-83EB-3F42-BF69-75C26F43EFB8}"/>
              </a:ext>
            </a:extLst>
          </p:cNvPr>
          <p:cNvSpPr>
            <a:spLocks noGrp="1"/>
          </p:cNvSpPr>
          <p:nvPr>
            <p:ph type="sldNum" sz="quarter" idx="12"/>
          </p:nvPr>
        </p:nvSpPr>
        <p:spPr/>
        <p:txBody>
          <a:bodyPr/>
          <a:lstStyle/>
          <a:p>
            <a:fld id="{FAE535E2-7DF0-9440-A058-C6B53F3F68C7}" type="slidenum">
              <a:rPr lang="fr-FR" smtClean="0"/>
              <a:t>‹N°›</a:t>
            </a:fld>
            <a:endParaRPr lang="fr-FR"/>
          </a:p>
        </p:txBody>
      </p:sp>
    </p:spTree>
    <p:extLst>
      <p:ext uri="{BB962C8B-B14F-4D97-AF65-F5344CB8AC3E}">
        <p14:creationId xmlns:p14="http://schemas.microsoft.com/office/powerpoint/2010/main" val="379405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éparateur">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xmlns="" id="{9FB83C35-D975-48B4-8E79-AB7A1A80D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799832" cy="6675120"/>
          </a:xfrm>
          <a:prstGeom prst="rect">
            <a:avLst/>
          </a:prstGeom>
        </p:spPr>
      </p:pic>
      <p:sp>
        <p:nvSpPr>
          <p:cNvPr id="11" name="Rectangle 10">
            <a:extLst>
              <a:ext uri="{FF2B5EF4-FFF2-40B4-BE49-F238E27FC236}">
                <a16:creationId xmlns:a16="http://schemas.microsoft.com/office/drawing/2014/main" xmlns="" id="{DD7E187E-6082-49C3-B795-CC4321FE39F8}"/>
              </a:ext>
            </a:extLst>
          </p:cNvPr>
          <p:cNvSpPr/>
          <p:nvPr userDrawn="1"/>
        </p:nvSpPr>
        <p:spPr>
          <a:xfrm>
            <a:off x="6671"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Espace réservé d’image 9">
            <a:extLst>
              <a:ext uri="{FF2B5EF4-FFF2-40B4-BE49-F238E27FC236}">
                <a16:creationId xmlns:a16="http://schemas.microsoft.com/office/drawing/2014/main" xmlns="" id="{8FBFF6A8-5ABD-4191-81E4-C9F86380A56D}"/>
              </a:ext>
            </a:extLst>
          </p:cNvPr>
          <p:cNvSpPr>
            <a:spLocks noGrp="1"/>
          </p:cNvSpPr>
          <p:nvPr>
            <p:ph type="pic" sz="quarter" idx="10" hasCustomPrompt="1"/>
          </p:nvPr>
        </p:nvSpPr>
        <p:spPr>
          <a:xfrm>
            <a:off x="7801097" y="1"/>
            <a:ext cx="4389475" cy="6677644"/>
          </a:xfrm>
          <a:solidFill>
            <a:schemeClr val="bg1">
              <a:lumMod val="95000"/>
            </a:schemeClr>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5" name="Espace réservé du pied de page 4">
            <a:extLst>
              <a:ext uri="{FF2B5EF4-FFF2-40B4-BE49-F238E27FC236}">
                <a16:creationId xmlns:a16="http://schemas.microsoft.com/office/drawing/2014/main" xmlns="" id="{16E27D1E-1708-4D17-AB85-058EE0C34776}"/>
              </a:ext>
            </a:extLst>
          </p:cNvPr>
          <p:cNvSpPr>
            <a:spLocks noGrp="1"/>
          </p:cNvSpPr>
          <p:nvPr>
            <p:ph type="ftr" sz="quarter" idx="13"/>
          </p:nvPr>
        </p:nvSpPr>
        <p:spPr>
          <a:gradFill>
            <a:gsLst>
              <a:gs pos="82000">
                <a:schemeClr val="tx1">
                  <a:lumMod val="85000"/>
                  <a:lumOff val="15000"/>
                </a:schemeClr>
              </a:gs>
              <a:gs pos="100000">
                <a:schemeClr val="tx1"/>
              </a:gs>
            </a:gsLst>
          </a:gradFill>
        </p:spPr>
        <p:txBody>
          <a:bodyPr rtlCol="0"/>
          <a:lstStyle>
            <a:lvl1pPr>
              <a:defRPr>
                <a:solidFill>
                  <a:schemeClr val="bg1"/>
                </a:solidFill>
              </a:defRPr>
            </a:lvl1pPr>
          </a:lstStyle>
          <a:p>
            <a:pPr rtl="0"/>
            <a:r>
              <a:rPr lang="fr-FR" noProof="0" dirty="0"/>
              <a:t>Ajouter un pied de page</a:t>
            </a:r>
          </a:p>
        </p:txBody>
      </p:sp>
      <p:sp>
        <p:nvSpPr>
          <p:cNvPr id="9" name="Espace réservé du numéro de diapositive 8">
            <a:extLst>
              <a:ext uri="{FF2B5EF4-FFF2-40B4-BE49-F238E27FC236}">
                <a16:creationId xmlns:a16="http://schemas.microsoft.com/office/drawing/2014/main" xmlns="" id="{69529A18-E6EB-4081-B804-B2FCF5287DFF}"/>
              </a:ext>
            </a:extLst>
          </p:cNvPr>
          <p:cNvSpPr>
            <a:spLocks noGrp="1"/>
          </p:cNvSpPr>
          <p:nvPr>
            <p:ph type="sldNum" sz="quarter" idx="14"/>
          </p:nvPr>
        </p:nvSpPr>
        <p:spPr>
          <a:xfrm>
            <a:off x="11594400" y="6678000"/>
            <a:ext cx="597600" cy="144000"/>
          </a:xfrm>
        </p:spPr>
        <p:txBody>
          <a:bodyPr rtlCol="0"/>
          <a:lstStyle/>
          <a:p>
            <a:pPr rtl="0"/>
            <a:fld id="{058DB212-BFA2-403F-85EF-DFD3FF6D973A}" type="slidenum">
              <a:rPr lang="fr-FR" noProof="0" smtClean="0"/>
              <a:pPr rtl="0"/>
              <a:t>‹N°›</a:t>
            </a:fld>
            <a:endParaRPr lang="fr-FR" noProof="0" dirty="0"/>
          </a:p>
        </p:txBody>
      </p:sp>
      <p:sp>
        <p:nvSpPr>
          <p:cNvPr id="13" name="Titre 1">
            <a:extLst>
              <a:ext uri="{FF2B5EF4-FFF2-40B4-BE49-F238E27FC236}">
                <a16:creationId xmlns:a16="http://schemas.microsoft.com/office/drawing/2014/main" xmlns="" id="{C6A78464-8D00-4B94-90C7-90F1B54C8AA0}"/>
              </a:ext>
            </a:extLst>
          </p:cNvPr>
          <p:cNvSpPr>
            <a:spLocks noGrp="1"/>
          </p:cNvSpPr>
          <p:nvPr>
            <p:ph type="ctrTitle"/>
          </p:nvPr>
        </p:nvSpPr>
        <p:spPr>
          <a:xfrm>
            <a:off x="1273834" y="2481141"/>
            <a:ext cx="3759807" cy="1547813"/>
          </a:xfrm>
        </p:spPr>
        <p:txBody>
          <a:bodyPr rtlCol="0" anchor="b"/>
          <a:lstStyle>
            <a:lvl1pPr algn="l">
              <a:lnSpc>
                <a:spcPts val="4000"/>
              </a:lnSpc>
              <a:defRPr sz="4800" spc="-150">
                <a:solidFill>
                  <a:schemeClr val="bg1"/>
                </a:solidFill>
              </a:defRPr>
            </a:lvl1pPr>
          </a:lstStyle>
          <a:p>
            <a:pPr rtl="0"/>
            <a:r>
              <a:rPr lang="fr-FR" noProof="0"/>
              <a:t>Modifiez le style du titre</a:t>
            </a:r>
            <a:endParaRPr lang="fr-FR" noProof="0" dirty="0"/>
          </a:p>
        </p:txBody>
      </p:sp>
      <p:sp>
        <p:nvSpPr>
          <p:cNvPr id="14" name="Sous-titre 2">
            <a:extLst>
              <a:ext uri="{FF2B5EF4-FFF2-40B4-BE49-F238E27FC236}">
                <a16:creationId xmlns:a16="http://schemas.microsoft.com/office/drawing/2014/main" xmlns="" id="{3CDBDF0B-F377-47FD-9DA1-C3BDA7C1DEDE}"/>
              </a:ext>
            </a:extLst>
          </p:cNvPr>
          <p:cNvSpPr>
            <a:spLocks noGrp="1"/>
          </p:cNvSpPr>
          <p:nvPr>
            <p:ph type="subTitle" idx="1"/>
          </p:nvPr>
        </p:nvSpPr>
        <p:spPr>
          <a:xfrm>
            <a:off x="1273833" y="4220102"/>
            <a:ext cx="3756943" cy="722312"/>
          </a:xfrm>
        </p:spPr>
        <p:txBody>
          <a:bodyPr rtlCol="0"/>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18" name="Graphisme 15">
            <a:extLst>
              <a:ext uri="{FF2B5EF4-FFF2-40B4-BE49-F238E27FC236}">
                <a16:creationId xmlns:a16="http://schemas.microsoft.com/office/drawing/2014/main" xmlns="" id="{F50292C9-54F6-4F7B-A885-34CE1E3B0351}"/>
              </a:ext>
            </a:extLst>
          </p:cNvPr>
          <p:cNvSpPr/>
          <p:nvPr/>
        </p:nvSpPr>
        <p:spPr>
          <a:xfrm flipH="1">
            <a:off x="-1428"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fr-FR" noProof="0" dirty="0"/>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du text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6993300" cy="540000"/>
          </a:xfrm>
        </p:spPr>
        <p:txBody>
          <a:bodyPr rtlCol="0"/>
          <a:lstStyle/>
          <a:p>
            <a:pPr rtl="0"/>
            <a:r>
              <a:rPr lang="fr-FR" noProof="0"/>
              <a:t>Modifiez le style du titre</a:t>
            </a:r>
            <a:endParaRPr lang="fr-FR" noProof="0" dirty="0"/>
          </a:p>
        </p:txBody>
      </p:sp>
      <p:sp>
        <p:nvSpPr>
          <p:cNvPr id="16" name="Sous-titr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6992937" cy="360362"/>
          </a:xfrm>
        </p:spPr>
        <p:txBody>
          <a:bodyPr rtlCol="0"/>
          <a:lstStyle>
            <a:lvl1pPr marL="0" indent="0">
              <a:buNone/>
              <a:defRPr sz="2100"/>
            </a:lvl1pPr>
          </a:lstStyle>
          <a:p>
            <a:pPr lvl="0" rtl="0"/>
            <a:r>
              <a:rPr lang="fr-FR" noProof="0" dirty="0"/>
              <a:t>Sous-titre</a:t>
            </a:r>
          </a:p>
        </p:txBody>
      </p:sp>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360000" y="1620000"/>
            <a:ext cx="6992936" cy="4500000"/>
          </a:xfrm>
        </p:spPr>
        <p:txBody>
          <a:bodyPr rtlCol="0"/>
          <a:lstStyle>
            <a:lvl1pPr rtl="0">
              <a:defRPr/>
            </a:lvl1pPr>
          </a:lstStyle>
          <a:p>
            <a:pPr lvl="0" rtl="0"/>
            <a:r>
              <a:rPr lang="fr-FR"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image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7804150" y="1"/>
            <a:ext cx="4387850" cy="6679488"/>
          </a:xfrm>
          <a:solidFill>
            <a:schemeClr val="bg1">
              <a:lumMod val="95000"/>
            </a:schemeClr>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4" name="Espace réservé du pied de page 3">
            <a:extLst>
              <a:ext uri="{FF2B5EF4-FFF2-40B4-BE49-F238E27FC236}">
                <a16:creationId xmlns:a16="http://schemas.microsoft.com/office/drawing/2014/main" xmlns="" id="{BC263EBA-2C46-40FB-9D48-819ED0C8994F}"/>
              </a:ext>
            </a:extLst>
          </p:cNvPr>
          <p:cNvSpPr>
            <a:spLocks noGrp="1"/>
          </p:cNvSpPr>
          <p:nvPr>
            <p:ph type="ftr" sz="quarter" idx="14"/>
          </p:nvPr>
        </p:nvSpPr>
        <p:spPr/>
        <p:txBody>
          <a:bodyPr rtlCol="0"/>
          <a:lstStyle/>
          <a:p>
            <a:pPr rtl="0"/>
            <a:r>
              <a:rPr lang="fr-FR" noProof="0" dirty="0"/>
              <a:t>Ajouter un pied de page</a:t>
            </a:r>
          </a:p>
        </p:txBody>
      </p:sp>
      <p:sp>
        <p:nvSpPr>
          <p:cNvPr id="5" name="Espace réservé du numéro de diapositive 4">
            <a:extLst>
              <a:ext uri="{FF2B5EF4-FFF2-40B4-BE49-F238E27FC236}">
                <a16:creationId xmlns:a16="http://schemas.microsoft.com/office/drawing/2014/main" xmlns="" id="{719230BC-20AB-4DD9-AF5C-47BA72E56986}"/>
              </a:ext>
            </a:extLst>
          </p:cNvPr>
          <p:cNvSpPr>
            <a:spLocks noGrp="1"/>
          </p:cNvSpPr>
          <p:nvPr>
            <p:ph type="sldNum" sz="quarter" idx="15"/>
          </p:nvPr>
        </p:nvSpPr>
        <p:spPr/>
        <p:txBody>
          <a:bodyPr rtlCol="0"/>
          <a:lstStyle/>
          <a:p>
            <a:pPr rtl="0"/>
            <a:fld id="{058DB212-BFA2-403F-85EF-DFD3FF6D973A}" type="slidenum">
              <a:rPr lang="fr-FR" noProof="0" smtClean="0"/>
              <a:pPr rtl="0"/>
              <a:t>‹N°›</a:t>
            </a:fld>
            <a:endParaRPr lang="fr-FR" noProof="0" dirty="0"/>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du text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5A87C21-15CD-48D8-B583-89B110156879}"/>
              </a:ext>
            </a:extLst>
          </p:cNvPr>
          <p:cNvSpPr/>
          <p:nvPr userDrawn="1"/>
        </p:nvSpPr>
        <p:spPr>
          <a:xfrm>
            <a:off x="7804351" y="0"/>
            <a:ext cx="4386221" cy="66770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6993300" cy="540000"/>
          </a:xfrm>
        </p:spPr>
        <p:txBody>
          <a:bodyPr rtlCol="0"/>
          <a:lstStyle/>
          <a:p>
            <a:pPr rtl="0"/>
            <a:r>
              <a:rPr lang="fr-FR" noProof="0"/>
              <a:t>Modifiez le style du titre</a:t>
            </a:r>
            <a:endParaRPr lang="fr-FR" noProof="0" dirty="0"/>
          </a:p>
        </p:txBody>
      </p:sp>
      <p:sp>
        <p:nvSpPr>
          <p:cNvPr id="16" name="Sous-titr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6992937" cy="360362"/>
          </a:xfrm>
        </p:spPr>
        <p:txBody>
          <a:bodyPr rtlCol="0"/>
          <a:lstStyle>
            <a:lvl1pPr marL="0" indent="0">
              <a:buNone/>
              <a:defRPr sz="2100"/>
            </a:lvl1pPr>
          </a:lstStyle>
          <a:p>
            <a:pPr lvl="0" rtl="0"/>
            <a:r>
              <a:rPr lang="fr-FR" noProof="0" dirty="0"/>
              <a:t>Sous-titre</a:t>
            </a:r>
          </a:p>
        </p:txBody>
      </p:sp>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360000" y="1620000"/>
            <a:ext cx="6992936" cy="4500000"/>
          </a:xfrm>
        </p:spPr>
        <p:txBody>
          <a:bodyPr rtlCol="0"/>
          <a:lstStyle>
            <a:lvl1pPr rtl="0">
              <a:defRPr/>
            </a:lvl1pPr>
          </a:lstStyle>
          <a:p>
            <a:pPr lvl="0" rtl="0"/>
            <a:r>
              <a:rPr lang="fr-FR"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image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8127752" y="4320000"/>
            <a:ext cx="1800000" cy="1800000"/>
          </a:xfrm>
          <a:solidFill>
            <a:schemeClr val="bg1"/>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4" name="Espace réservé du pied de page 3">
            <a:extLst>
              <a:ext uri="{FF2B5EF4-FFF2-40B4-BE49-F238E27FC236}">
                <a16:creationId xmlns:a16="http://schemas.microsoft.com/office/drawing/2014/main" xmlns="" id="{BC263EBA-2C46-40FB-9D48-819ED0C8994F}"/>
              </a:ext>
            </a:extLst>
          </p:cNvPr>
          <p:cNvSpPr>
            <a:spLocks noGrp="1"/>
          </p:cNvSpPr>
          <p:nvPr>
            <p:ph type="ftr" sz="quarter" idx="14"/>
          </p:nvPr>
        </p:nvSpPr>
        <p:spPr/>
        <p:txBody>
          <a:bodyPr rtlCol="0"/>
          <a:lstStyle/>
          <a:p>
            <a:pPr rtl="0"/>
            <a:r>
              <a:rPr lang="fr-FR" noProof="0" dirty="0"/>
              <a:t>Ajouter un pied de page</a:t>
            </a:r>
          </a:p>
        </p:txBody>
      </p:sp>
      <p:sp>
        <p:nvSpPr>
          <p:cNvPr id="5" name="Espace réservé du numéro de diapositive 4">
            <a:extLst>
              <a:ext uri="{FF2B5EF4-FFF2-40B4-BE49-F238E27FC236}">
                <a16:creationId xmlns:a16="http://schemas.microsoft.com/office/drawing/2014/main" xmlns="" id="{719230BC-20AB-4DD9-AF5C-47BA72E56986}"/>
              </a:ext>
            </a:extLst>
          </p:cNvPr>
          <p:cNvSpPr>
            <a:spLocks noGrp="1"/>
          </p:cNvSpPr>
          <p:nvPr>
            <p:ph type="sldNum" sz="quarter" idx="15"/>
          </p:nvPr>
        </p:nvSpPr>
        <p:spPr/>
        <p:txBody>
          <a:bodyPr rtlCol="0"/>
          <a:lstStyle/>
          <a:p>
            <a:pPr rtl="0"/>
            <a:fld id="{058DB212-BFA2-403F-85EF-DFD3FF6D973A}" type="slidenum">
              <a:rPr lang="fr-FR" noProof="0" smtClean="0"/>
              <a:pPr rtl="0"/>
              <a:t>‹N°›</a:t>
            </a:fld>
            <a:endParaRPr lang="fr-FR" noProof="0" dirty="0"/>
          </a:p>
        </p:txBody>
      </p:sp>
      <p:sp>
        <p:nvSpPr>
          <p:cNvPr id="8" name="Espace réservé d’image 5">
            <a:extLst>
              <a:ext uri="{FF2B5EF4-FFF2-40B4-BE49-F238E27FC236}">
                <a16:creationId xmlns:a16="http://schemas.microsoft.com/office/drawing/2014/main" xmlns="" id="{5092E684-C621-4F92-A05A-A167EEF46270}"/>
              </a:ext>
            </a:extLst>
          </p:cNvPr>
          <p:cNvSpPr>
            <a:spLocks noGrp="1"/>
          </p:cNvSpPr>
          <p:nvPr>
            <p:ph type="pic" sz="quarter" idx="16" hasCustomPrompt="1"/>
          </p:nvPr>
        </p:nvSpPr>
        <p:spPr>
          <a:xfrm>
            <a:off x="10057037" y="4320000"/>
            <a:ext cx="1800000" cy="1800000"/>
          </a:xfrm>
          <a:solidFill>
            <a:schemeClr val="bg1">
              <a:lumMod val="95000"/>
            </a:schemeClr>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9" name="Espace réservé d’image 5">
            <a:extLst>
              <a:ext uri="{FF2B5EF4-FFF2-40B4-BE49-F238E27FC236}">
                <a16:creationId xmlns:a16="http://schemas.microsoft.com/office/drawing/2014/main" xmlns="" id="{6958D132-F2A9-41E1-BDD8-067D52CE5FEB}"/>
              </a:ext>
            </a:extLst>
          </p:cNvPr>
          <p:cNvSpPr>
            <a:spLocks noGrp="1"/>
          </p:cNvSpPr>
          <p:nvPr>
            <p:ph type="pic" sz="quarter" idx="17" hasCustomPrompt="1"/>
          </p:nvPr>
        </p:nvSpPr>
        <p:spPr>
          <a:xfrm>
            <a:off x="8127752" y="2395565"/>
            <a:ext cx="1800000" cy="1800000"/>
          </a:xfrm>
          <a:solidFill>
            <a:schemeClr val="bg1"/>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10" name="Espace réservé d’image 5">
            <a:extLst>
              <a:ext uri="{FF2B5EF4-FFF2-40B4-BE49-F238E27FC236}">
                <a16:creationId xmlns:a16="http://schemas.microsoft.com/office/drawing/2014/main" xmlns="" id="{B88FD4DB-5089-4686-B4F7-A26163146C9A}"/>
              </a:ext>
            </a:extLst>
          </p:cNvPr>
          <p:cNvSpPr>
            <a:spLocks noGrp="1"/>
          </p:cNvSpPr>
          <p:nvPr>
            <p:ph type="pic" sz="quarter" idx="18" hasCustomPrompt="1"/>
          </p:nvPr>
        </p:nvSpPr>
        <p:spPr>
          <a:xfrm>
            <a:off x="10057037" y="2395565"/>
            <a:ext cx="1800000" cy="1800000"/>
          </a:xfrm>
          <a:solidFill>
            <a:schemeClr val="tx1">
              <a:lumMod val="75000"/>
              <a:lumOff val="25000"/>
            </a:schemeClr>
          </a:solidFill>
        </p:spPr>
        <p:txBody>
          <a:bodyPr rtlCol="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11" name="Espace réservé d’image 5">
            <a:extLst>
              <a:ext uri="{FF2B5EF4-FFF2-40B4-BE49-F238E27FC236}">
                <a16:creationId xmlns:a16="http://schemas.microsoft.com/office/drawing/2014/main" xmlns="" id="{324023AF-AB97-4B60-86FA-5DC8DA1B5C49}"/>
              </a:ext>
            </a:extLst>
          </p:cNvPr>
          <p:cNvSpPr>
            <a:spLocks noGrp="1"/>
          </p:cNvSpPr>
          <p:nvPr>
            <p:ph type="pic" sz="quarter" idx="19" hasCustomPrompt="1"/>
          </p:nvPr>
        </p:nvSpPr>
        <p:spPr>
          <a:xfrm>
            <a:off x="8127752" y="471129"/>
            <a:ext cx="1800000" cy="1800000"/>
          </a:xfrm>
          <a:solidFill>
            <a:schemeClr val="accent1"/>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12" name="Espace réservé d’image 5">
            <a:extLst>
              <a:ext uri="{FF2B5EF4-FFF2-40B4-BE49-F238E27FC236}">
                <a16:creationId xmlns:a16="http://schemas.microsoft.com/office/drawing/2014/main" xmlns="" id="{8210F231-568A-4348-B33F-9EBB4A5CF9EB}"/>
              </a:ext>
            </a:extLst>
          </p:cNvPr>
          <p:cNvSpPr>
            <a:spLocks noGrp="1"/>
          </p:cNvSpPr>
          <p:nvPr>
            <p:ph type="pic" sz="quarter" idx="20" hasCustomPrompt="1"/>
          </p:nvPr>
        </p:nvSpPr>
        <p:spPr>
          <a:xfrm>
            <a:off x="10057037" y="471129"/>
            <a:ext cx="1800000" cy="1800000"/>
          </a:xfrm>
          <a:solidFill>
            <a:schemeClr val="bg1">
              <a:lumMod val="95000"/>
            </a:schemeClr>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Tree>
    <p:extLst>
      <p:ext uri="{BB962C8B-B14F-4D97-AF65-F5344CB8AC3E}">
        <p14:creationId xmlns:p14="http://schemas.microsoft.com/office/powerpoint/2010/main" val="244511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rtlCol="0"/>
          <a:lstStyle/>
          <a:p>
            <a:pPr rtl="0"/>
            <a:r>
              <a:rPr lang="fr-FR" noProof="0"/>
              <a:t>Modifiez le style du titre</a:t>
            </a:r>
            <a:endParaRPr lang="fr-FR" noProof="0" dirty="0"/>
          </a:p>
        </p:txBody>
      </p:sp>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360000" y="1980000"/>
            <a:ext cx="5580000" cy="4140000"/>
          </a:xfrm>
        </p:spPr>
        <p:txBody>
          <a:bodyPr rtlCol="0"/>
          <a:lstStyle>
            <a:lvl1pPr rtl="0">
              <a:defRPr/>
            </a:lvl1pPr>
          </a:lstStyle>
          <a:p>
            <a:pPr lvl="0" rtl="0"/>
            <a:r>
              <a:rPr lang="fr-FR"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13" name="En-tête gauche">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a:off x="360000" y="1620000"/>
            <a:ext cx="5580000" cy="360000"/>
          </a:xfrm>
        </p:spPr>
        <p:txBody>
          <a:bodyPr rtlCol="0"/>
          <a:lstStyle>
            <a:lvl1pPr marL="0" indent="0">
              <a:buNone/>
              <a:defRPr b="1"/>
            </a:lvl1pPr>
          </a:lstStyle>
          <a:p>
            <a:pPr lvl="0" rtl="0"/>
            <a:r>
              <a:rPr lang="fr-FR" noProof="0" dirty="0"/>
              <a:t>Comparer A</a:t>
            </a:r>
          </a:p>
        </p:txBody>
      </p:sp>
      <p:sp>
        <p:nvSpPr>
          <p:cNvPr id="4" name="Col droite">
            <a:extLst>
              <a:ext uri="{FF2B5EF4-FFF2-40B4-BE49-F238E27FC236}">
                <a16:creationId xmlns:a16="http://schemas.microsoft.com/office/drawing/2014/main" xmlns="" id="{0AAD114E-6BCC-4476-8E44-12E87D4675E2}"/>
              </a:ext>
            </a:extLst>
          </p:cNvPr>
          <p:cNvSpPr>
            <a:spLocks noGrp="1"/>
          </p:cNvSpPr>
          <p:nvPr>
            <p:ph sz="half" idx="2" hasCustomPrompt="1"/>
          </p:nvPr>
        </p:nvSpPr>
        <p:spPr>
          <a:xfrm>
            <a:off x="6253200" y="1980000"/>
            <a:ext cx="5580000" cy="4140000"/>
          </a:xfrm>
        </p:spPr>
        <p:txBody>
          <a:bodyPr rtlCol="0"/>
          <a:lstStyle>
            <a:lvl1pPr rtl="0">
              <a:defRPr/>
            </a:lvl1pPr>
          </a:lstStyle>
          <a:p>
            <a:pPr lvl="0" rtl="0"/>
            <a:r>
              <a:rPr lang="fr-FR"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15" name="En-tête droit">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a:off x="6253200" y="1620000"/>
            <a:ext cx="5580000" cy="360000"/>
          </a:xfrm>
        </p:spPr>
        <p:txBody>
          <a:bodyPr rtlCol="0"/>
          <a:lstStyle>
            <a:lvl1pPr marL="0" indent="0">
              <a:buNone/>
              <a:defRPr b="1"/>
            </a:lvl1pPr>
          </a:lstStyle>
          <a:p>
            <a:pPr lvl="0" rtl="0"/>
            <a:r>
              <a:rPr lang="fr-FR" noProof="0" dirty="0"/>
              <a:t>Comparer B</a:t>
            </a:r>
          </a:p>
        </p:txBody>
      </p:sp>
      <p:sp>
        <p:nvSpPr>
          <p:cNvPr id="5" name="Espace réservé du pied de page 4">
            <a:extLst>
              <a:ext uri="{FF2B5EF4-FFF2-40B4-BE49-F238E27FC236}">
                <a16:creationId xmlns:a16="http://schemas.microsoft.com/office/drawing/2014/main" xmlns="" id="{7C7AC535-CCE6-472A-BA3D-DDE92DFF0EDA}"/>
              </a:ext>
            </a:extLst>
          </p:cNvPr>
          <p:cNvSpPr>
            <a:spLocks noGrp="1"/>
          </p:cNvSpPr>
          <p:nvPr>
            <p:ph type="ftr" sz="quarter" idx="15"/>
          </p:nvPr>
        </p:nvSpPr>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xmlns="" id="{6A32F890-EB29-4A5B-A499-BB0FC04447A7}"/>
              </a:ext>
            </a:extLst>
          </p:cNvPr>
          <p:cNvSpPr>
            <a:spLocks noGrp="1"/>
          </p:cNvSpPr>
          <p:nvPr>
            <p:ph type="sldNum" sz="quarter" idx="16"/>
          </p:nvPr>
        </p:nvSpPr>
        <p:spPr/>
        <p:txBody>
          <a:bodyPr rtlCol="0"/>
          <a:lstStyle/>
          <a:p>
            <a:pPr rtl="0"/>
            <a:fld id="{058DB212-BFA2-403F-85EF-DFD3FF6D973A}" type="slidenum">
              <a:rPr lang="fr-FR" noProof="0" smtClean="0"/>
              <a:pPr rtl="0"/>
              <a:t>‹N°›</a:t>
            </a:fld>
            <a:endParaRPr lang="fr-FR" noProof="0" dirty="0"/>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nde photo">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0" y="0"/>
            <a:ext cx="12191999" cy="6678000"/>
          </a:xfrm>
          <a:solidFill>
            <a:schemeClr val="bg1">
              <a:lumMod val="95000"/>
            </a:schemeClr>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3" name="Espace réservé du numéro de diapositive 2">
            <a:extLst>
              <a:ext uri="{FF2B5EF4-FFF2-40B4-BE49-F238E27FC236}">
                <a16:creationId xmlns:a16="http://schemas.microsoft.com/office/drawing/2014/main" xmlns="" id="{719A41AC-399F-4B25-A28A-F7679843C36E}"/>
              </a:ext>
            </a:extLst>
          </p:cNvPr>
          <p:cNvSpPr>
            <a:spLocks noGrp="1"/>
          </p:cNvSpPr>
          <p:nvPr>
            <p:ph type="sldNum" sz="quarter" idx="16"/>
          </p:nvPr>
        </p:nvSpPr>
        <p:spPr/>
        <p:txBody>
          <a:bodyPr rtlCol="0"/>
          <a:lstStyle/>
          <a:p>
            <a:pPr rtl="0"/>
            <a:fld id="{058DB212-BFA2-403F-85EF-DFD3FF6D973A}" type="slidenum">
              <a:rPr lang="fr-FR" noProof="0" smtClean="0"/>
              <a:pPr rtl="0"/>
              <a:t>‹N°›</a:t>
            </a:fld>
            <a:endParaRPr lang="fr-FR" noProof="0" dirty="0"/>
          </a:p>
        </p:txBody>
      </p:sp>
      <p:sp>
        <p:nvSpPr>
          <p:cNvPr id="10" name="Légende">
            <a:extLst>
              <a:ext uri="{FF2B5EF4-FFF2-40B4-BE49-F238E27FC236}">
                <a16:creationId xmlns:a16="http://schemas.microsoft.com/office/drawing/2014/main" xmlns="" id="{E1C65CF6-B529-468F-B46C-1D1C2E71A116}"/>
              </a:ext>
            </a:extLst>
          </p:cNvPr>
          <p:cNvSpPr>
            <a:spLocks noGrp="1"/>
          </p:cNvSpPr>
          <p:nvPr>
            <p:ph type="body" sz="quarter" idx="14" hasCustomPrompt="1"/>
          </p:nvPr>
        </p:nvSpPr>
        <p:spPr>
          <a:xfrm>
            <a:off x="7801275" y="6156000"/>
            <a:ext cx="3793125" cy="396000"/>
          </a:xfrm>
          <a:solidFill>
            <a:schemeClr val="tx1"/>
          </a:solidFill>
        </p:spPr>
        <p:txBody>
          <a:bodyPr lIns="72000" tIns="72000" rtlCol="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rtl="0"/>
            <a:r>
              <a:rPr lang="fr-FR" noProof="0" dirty="0"/>
              <a:t>Placez la légende de votre photo ici</a:t>
            </a:r>
          </a:p>
        </p:txBody>
      </p:sp>
      <p:sp>
        <p:nvSpPr>
          <p:cNvPr id="2" name="Titre 1">
            <a:extLst>
              <a:ext uri="{FF2B5EF4-FFF2-40B4-BE49-F238E27FC236}">
                <a16:creationId xmlns:a16="http://schemas.microsoft.com/office/drawing/2014/main" xmlns="" id="{FC5845FB-DCB7-4844-B346-98986ADFCE02}"/>
              </a:ext>
            </a:extLst>
          </p:cNvPr>
          <p:cNvSpPr>
            <a:spLocks noGrp="1"/>
          </p:cNvSpPr>
          <p:nvPr>
            <p:ph type="title"/>
          </p:nvPr>
        </p:nvSpPr>
        <p:spPr/>
        <p:txBody>
          <a:bodyPr rtlCol="0"/>
          <a:lstStyle/>
          <a:p>
            <a:pPr rtl="0"/>
            <a:r>
              <a:rPr lang="fr-FR" noProof="0"/>
              <a:t>Modifiez le style du titre</a:t>
            </a:r>
            <a:endParaRPr lang="fr-FR" noProof="0" dirty="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éo">
    <p:spTree>
      <p:nvGrpSpPr>
        <p:cNvPr id="1" name=""/>
        <p:cNvGrpSpPr/>
        <p:nvPr/>
      </p:nvGrpSpPr>
      <p:grpSpPr>
        <a:xfrm>
          <a:off x="0" y="0"/>
          <a:ext cx="0" cy="0"/>
          <a:chOff x="0" y="0"/>
          <a:chExt cx="0" cy="0"/>
        </a:xfrm>
      </p:grpSpPr>
      <p:sp>
        <p:nvSpPr>
          <p:cNvPr id="3" name="Espace réservé d’élément multimédia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0" y="0"/>
            <a:ext cx="12192000" cy="6678000"/>
          </a:xfrm>
          <a:pattFill prst="dkUpDiag">
            <a:fgClr>
              <a:schemeClr val="bg1">
                <a:lumMod val="85000"/>
              </a:schemeClr>
            </a:fgClr>
            <a:bgClr>
              <a:schemeClr val="bg1">
                <a:lumMod val="95000"/>
              </a:schemeClr>
            </a:bgClr>
          </a:patt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dirty="0"/>
              <a:t>Insérer votre vidéo</a:t>
            </a:r>
          </a:p>
        </p:txBody>
      </p:sp>
      <p:sp>
        <p:nvSpPr>
          <p:cNvPr id="5" name="Légende">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7801275" y="6156000"/>
            <a:ext cx="3793125" cy="396000"/>
          </a:xfrm>
          <a:solidFill>
            <a:schemeClr val="tx1"/>
          </a:solidFill>
        </p:spPr>
        <p:txBody>
          <a:bodyPr lIns="72000" tIns="72000" rtlCol="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rtl="0"/>
            <a:r>
              <a:rPr lang="fr-FR" noProof="0" dirty="0"/>
              <a:t>Placez la légende de votre photo ici</a:t>
            </a:r>
          </a:p>
        </p:txBody>
      </p:sp>
      <p:sp>
        <p:nvSpPr>
          <p:cNvPr id="4" name="Espace réservé du numéro de diapositive 3">
            <a:extLst>
              <a:ext uri="{FF2B5EF4-FFF2-40B4-BE49-F238E27FC236}">
                <a16:creationId xmlns:a16="http://schemas.microsoft.com/office/drawing/2014/main" xmlns="" id="{8377EBDA-221D-4CBD-8DBF-E03A370015DB}"/>
              </a:ext>
            </a:extLst>
          </p:cNvPr>
          <p:cNvSpPr>
            <a:spLocks noGrp="1"/>
          </p:cNvSpPr>
          <p:nvPr>
            <p:ph type="sldNum" sz="quarter" idx="17"/>
          </p:nvPr>
        </p:nvSpPr>
        <p:spPr/>
        <p:txBody>
          <a:bodyPr rtlCol="0"/>
          <a:lstStyle/>
          <a:p>
            <a:pPr rtl="0"/>
            <a:fld id="{058DB212-BFA2-403F-85EF-DFD3FF6D973A}" type="slidenum">
              <a:rPr lang="fr-FR" noProof="0" smtClean="0"/>
              <a:pPr rtl="0"/>
              <a:t>‹N°›</a:t>
            </a:fld>
            <a:endParaRPr lang="fr-FR" noProof="0" dirty="0"/>
          </a:p>
        </p:txBody>
      </p:sp>
      <p:sp>
        <p:nvSpPr>
          <p:cNvPr id="2" name="Titre 1">
            <a:extLst>
              <a:ext uri="{FF2B5EF4-FFF2-40B4-BE49-F238E27FC236}">
                <a16:creationId xmlns:a16="http://schemas.microsoft.com/office/drawing/2014/main" xmlns="" id="{882508FC-366E-44DA-80A8-28048E1E4AEF}"/>
              </a:ext>
            </a:extLst>
          </p:cNvPr>
          <p:cNvSpPr>
            <a:spLocks noGrp="1"/>
          </p:cNvSpPr>
          <p:nvPr>
            <p:ph type="title"/>
          </p:nvPr>
        </p:nvSpPr>
        <p:spPr/>
        <p:txBody>
          <a:bodyPr rtlCol="0"/>
          <a:lstStyle/>
          <a:p>
            <a:pPr rtl="0"/>
            <a:r>
              <a:rPr lang="fr-FR" noProof="0"/>
              <a:t>Modifiez le style du titre</a:t>
            </a:r>
            <a:endParaRPr lang="fr-FR" noProof="0" dirty="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éparateur">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xmlns="" id="{111E4563-E2FC-4D6F-B759-AB4FB77D27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7799832" cy="6675120"/>
          </a:xfrm>
          <a:prstGeom prst="rect">
            <a:avLst/>
          </a:prstGeom>
        </p:spPr>
      </p:pic>
      <p:sp>
        <p:nvSpPr>
          <p:cNvPr id="24" name="Rectangle 23">
            <a:extLst>
              <a:ext uri="{FF2B5EF4-FFF2-40B4-BE49-F238E27FC236}">
                <a16:creationId xmlns:a16="http://schemas.microsoft.com/office/drawing/2014/main" xmlns="" id="{92FE8913-A018-418C-99FB-2DF342B9B5A0}"/>
              </a:ext>
            </a:extLst>
          </p:cNvPr>
          <p:cNvSpPr/>
          <p:nvPr userDrawn="1"/>
        </p:nvSpPr>
        <p:spPr>
          <a:xfrm>
            <a:off x="0"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5" name="Espace réservé d’image 9">
            <a:extLst>
              <a:ext uri="{FF2B5EF4-FFF2-40B4-BE49-F238E27FC236}">
                <a16:creationId xmlns:a16="http://schemas.microsoft.com/office/drawing/2014/main" xmlns="" id="{AF7702AD-1968-4CE6-BC7C-02C0637069A8}"/>
              </a:ext>
            </a:extLst>
          </p:cNvPr>
          <p:cNvSpPr>
            <a:spLocks noGrp="1"/>
          </p:cNvSpPr>
          <p:nvPr>
            <p:ph type="pic" sz="quarter" idx="14" hasCustomPrompt="1"/>
          </p:nvPr>
        </p:nvSpPr>
        <p:spPr>
          <a:xfrm>
            <a:off x="7801097" y="1"/>
            <a:ext cx="4389475" cy="6677644"/>
          </a:xfrm>
          <a:solidFill>
            <a:schemeClr val="bg1">
              <a:lumMod val="95000"/>
            </a:schemeClr>
          </a:solid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dirty="0"/>
              <a:t>Insérez ou glissez-déplacez votre photo</a:t>
            </a:r>
          </a:p>
        </p:txBody>
      </p:sp>
      <p:sp>
        <p:nvSpPr>
          <p:cNvPr id="13" name="Titre 1">
            <a:extLst>
              <a:ext uri="{FF2B5EF4-FFF2-40B4-BE49-F238E27FC236}">
                <a16:creationId xmlns:a16="http://schemas.microsoft.com/office/drawing/2014/main" xmlns="" id="{C6A78464-8D00-4B94-90C7-90F1B54C8AA0}"/>
              </a:ext>
            </a:extLst>
          </p:cNvPr>
          <p:cNvSpPr>
            <a:spLocks noGrp="1"/>
          </p:cNvSpPr>
          <p:nvPr>
            <p:ph type="ctrTitle" hasCustomPrompt="1"/>
          </p:nvPr>
        </p:nvSpPr>
        <p:spPr>
          <a:xfrm>
            <a:off x="794862" y="3032684"/>
            <a:ext cx="3759807" cy="1547813"/>
          </a:xfrm>
        </p:spPr>
        <p:txBody>
          <a:bodyPr rtlCol="0" anchor="b"/>
          <a:lstStyle>
            <a:lvl1pPr algn="l">
              <a:lnSpc>
                <a:spcPts val="4000"/>
              </a:lnSpc>
              <a:defRPr sz="6600" spc="-150">
                <a:solidFill>
                  <a:schemeClr val="bg1"/>
                </a:solidFill>
              </a:defRPr>
            </a:lvl1pPr>
          </a:lstStyle>
          <a:p>
            <a:pPr rtl="0"/>
            <a:r>
              <a:rPr lang="fr-FR" dirty="0"/>
              <a:t>Merci</a:t>
            </a:r>
          </a:p>
        </p:txBody>
      </p:sp>
      <p:sp>
        <p:nvSpPr>
          <p:cNvPr id="18" name="Graphisme 15">
            <a:extLst>
              <a:ext uri="{FF2B5EF4-FFF2-40B4-BE49-F238E27FC236}">
                <a16:creationId xmlns:a16="http://schemas.microsoft.com/office/drawing/2014/main" xmlns="" id="{F50292C9-54F6-4F7B-A885-34CE1E3B0351}"/>
              </a:ext>
            </a:extLst>
          </p:cNvPr>
          <p:cNvSpPr/>
          <p:nvPr userDrawn="1"/>
        </p:nvSpPr>
        <p:spPr>
          <a:xfrm>
            <a:off x="1774391"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fr-FR" dirty="0"/>
          </a:p>
        </p:txBody>
      </p:sp>
      <p:sp>
        <p:nvSpPr>
          <p:cNvPr id="15" name="Nom">
            <a:extLst>
              <a:ext uri="{FF2B5EF4-FFF2-40B4-BE49-F238E27FC236}">
                <a16:creationId xmlns:a16="http://schemas.microsoft.com/office/drawing/2014/main" xmlns="" id="{B8C48821-0D90-416C-873E-50587E8A0C8E}"/>
              </a:ext>
            </a:extLst>
          </p:cNvPr>
          <p:cNvSpPr>
            <a:spLocks noGrp="1"/>
          </p:cNvSpPr>
          <p:nvPr>
            <p:ph type="body" sz="quarter" idx="11" hasCustomPrompt="1"/>
          </p:nvPr>
        </p:nvSpPr>
        <p:spPr>
          <a:xfrm>
            <a:off x="794861" y="4741677"/>
            <a:ext cx="3756943" cy="252000"/>
          </a:xfrm>
        </p:spPr>
        <p:txBody>
          <a:bodyPr rtlCol="0" anchor="ctr"/>
          <a:lstStyle>
            <a:lvl1pPr marL="0" indent="0">
              <a:buNone/>
              <a:defRPr sz="1600">
                <a:solidFill>
                  <a:schemeClr val="bg1"/>
                </a:solidFill>
                <a:latin typeface="+mn-lt"/>
              </a:defRPr>
            </a:lvl1pPr>
          </a:lstStyle>
          <a:p>
            <a:pPr lvl="0" rtl="0"/>
            <a:r>
              <a:rPr lang="fr-FR" dirty="0"/>
              <a:t>Nom</a:t>
            </a:r>
          </a:p>
        </p:txBody>
      </p:sp>
      <p:sp>
        <p:nvSpPr>
          <p:cNvPr id="16" name="E-mail">
            <a:extLst>
              <a:ext uri="{FF2B5EF4-FFF2-40B4-BE49-F238E27FC236}">
                <a16:creationId xmlns:a16="http://schemas.microsoft.com/office/drawing/2014/main" xmlns="" id="{42450180-8D19-405E-97F0-2A309B58D01C}"/>
              </a:ext>
            </a:extLst>
          </p:cNvPr>
          <p:cNvSpPr>
            <a:spLocks noGrp="1"/>
          </p:cNvSpPr>
          <p:nvPr>
            <p:ph type="body" sz="quarter" idx="12" hasCustomPrompt="1"/>
          </p:nvPr>
        </p:nvSpPr>
        <p:spPr>
          <a:xfrm>
            <a:off x="1088990" y="5147137"/>
            <a:ext cx="3462814" cy="252000"/>
          </a:xfrm>
        </p:spPr>
        <p:txBody>
          <a:bodyPr rtlCol="0" anchor="ctr"/>
          <a:lstStyle>
            <a:lvl1pPr marL="0" indent="0">
              <a:buNone/>
              <a:defRPr sz="1200">
                <a:solidFill>
                  <a:schemeClr val="bg1"/>
                </a:solidFill>
                <a:latin typeface="+mn-lt"/>
              </a:defRPr>
            </a:lvl1pPr>
          </a:lstStyle>
          <a:p>
            <a:pPr lvl="0" rtl="0"/>
            <a:r>
              <a:rPr lang="fr-FR" dirty="0"/>
              <a:t>E-mail</a:t>
            </a:r>
          </a:p>
        </p:txBody>
      </p:sp>
      <p:sp>
        <p:nvSpPr>
          <p:cNvPr id="19" name="Rectangle 18">
            <a:extLst>
              <a:ext uri="{FF2B5EF4-FFF2-40B4-BE49-F238E27FC236}">
                <a16:creationId xmlns:a16="http://schemas.microsoft.com/office/drawing/2014/main" xmlns="" id="{C837F23B-0C4D-4D27-BF83-0B10D1CFFDCD}"/>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1" name="Rectangle 20">
            <a:extLst>
              <a:ext uri="{FF2B5EF4-FFF2-40B4-BE49-F238E27FC236}">
                <a16:creationId xmlns:a16="http://schemas.microsoft.com/office/drawing/2014/main" xmlns="" id="{D39551A1-FBAD-4CC8-AA99-F9F4D4281782}"/>
              </a:ext>
            </a:extLst>
          </p:cNvPr>
          <p:cNvSpPr/>
          <p:nvPr userDrawn="1"/>
        </p:nvSpPr>
        <p:spPr>
          <a:xfrm>
            <a:off x="7804351" y="6678000"/>
            <a:ext cx="4224296"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rtl="0"/>
            <a:endParaRPr lang="fr-FR" sz="1000" noProof="1">
              <a:latin typeface="Tw Cen MT" panose="020B0602020104020603" pitchFamily="34" charset="0"/>
            </a:endParaRPr>
          </a:p>
        </p:txBody>
      </p:sp>
      <p:sp>
        <p:nvSpPr>
          <p:cNvPr id="14" name="Espace réservé du numéro de diapositive 5">
            <a:extLst>
              <a:ext uri="{FF2B5EF4-FFF2-40B4-BE49-F238E27FC236}">
                <a16:creationId xmlns:a16="http://schemas.microsoft.com/office/drawing/2014/main" xmlns="" id="{5F695C6B-DBEE-447E-B106-7351E00BD0AF}"/>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r-FR" dirty="0"/>
          </a:p>
        </p:txBody>
      </p:sp>
      <p:sp>
        <p:nvSpPr>
          <p:cNvPr id="23" name="Rectangle 22">
            <a:extLst>
              <a:ext uri="{FF2B5EF4-FFF2-40B4-BE49-F238E27FC236}">
                <a16:creationId xmlns:a16="http://schemas.microsoft.com/office/drawing/2014/main" xmlns="" id="{E1A38929-6316-4332-83F8-9E95386C7C42}"/>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spTree>
    <p:extLst>
      <p:ext uri="{BB962C8B-B14F-4D97-AF65-F5344CB8AC3E}">
        <p14:creationId xmlns:p14="http://schemas.microsoft.com/office/powerpoint/2010/main" val="327747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C5921DB-2DD6-4869-9104-BE40FBBCCE31}"/>
              </a:ext>
            </a:extLst>
          </p:cNvPr>
          <p:cNvSpPr>
            <a:spLocks noGrp="1"/>
          </p:cNvSpPr>
          <p:nvPr>
            <p:ph type="title"/>
          </p:nvPr>
        </p:nvSpPr>
        <p:spPr/>
        <p:txBody>
          <a:bodyPr rtlCol="0"/>
          <a:lstStyle/>
          <a:p>
            <a:pPr rtl="0"/>
            <a:r>
              <a:rPr lang="fr-FR" noProof="0"/>
              <a:t>Modifiez le style du titre</a:t>
            </a:r>
            <a:endParaRPr lang="fr-FR" noProof="0" dirty="0"/>
          </a:p>
        </p:txBody>
      </p:sp>
      <p:sp>
        <p:nvSpPr>
          <p:cNvPr id="10" name="Sous-titre">
            <a:extLst>
              <a:ext uri="{FF2B5EF4-FFF2-40B4-BE49-F238E27FC236}">
                <a16:creationId xmlns:a16="http://schemas.microsoft.com/office/drawing/2014/main" xmlns="" id="{1CC9B96F-1A0A-4B16-BDF7-48B289CD533E}"/>
              </a:ext>
            </a:extLst>
          </p:cNvPr>
          <p:cNvSpPr>
            <a:spLocks noGrp="1"/>
          </p:cNvSpPr>
          <p:nvPr>
            <p:ph type="body" sz="quarter" idx="12" hasCustomPrompt="1"/>
          </p:nvPr>
        </p:nvSpPr>
        <p:spPr>
          <a:xfrm>
            <a:off x="360363" y="1080000"/>
            <a:ext cx="11471275" cy="360362"/>
          </a:xfrm>
        </p:spPr>
        <p:txBody>
          <a:bodyPr rtlCol="0"/>
          <a:lstStyle>
            <a:lvl1pPr marL="0" indent="0">
              <a:buNone/>
              <a:defRPr sz="2100"/>
            </a:lvl1pPr>
          </a:lstStyle>
          <a:p>
            <a:pPr lvl="0" rtl="0"/>
            <a:r>
              <a:rPr lang="fr-FR" noProof="0" dirty="0"/>
              <a:t>Sous-titre</a:t>
            </a:r>
          </a:p>
        </p:txBody>
      </p:sp>
      <p:sp>
        <p:nvSpPr>
          <p:cNvPr id="3" name="Espace réservé du contenu 2">
            <a:extLst>
              <a:ext uri="{FF2B5EF4-FFF2-40B4-BE49-F238E27FC236}">
                <a16:creationId xmlns:a16="http://schemas.microsoft.com/office/drawing/2014/main" xmlns="" id="{D69A7081-42C5-4F4E-8A26-E7788CCF4FE5}"/>
              </a:ext>
            </a:extLst>
          </p:cNvPr>
          <p:cNvSpPr>
            <a:spLocks noGrp="1"/>
          </p:cNvSpPr>
          <p:nvPr>
            <p:ph idx="1" hasCustomPrompt="1"/>
          </p:nvPr>
        </p:nvSpPr>
        <p:spPr>
          <a:xfrm>
            <a:off x="360000" y="1620000"/>
            <a:ext cx="11473200" cy="4500000"/>
          </a:xfrm>
        </p:spPr>
        <p:txBody>
          <a:bodyPr rtlCol="0"/>
          <a:lstStyle>
            <a:lvl1pPr rtl="0">
              <a:defRPr/>
            </a:lvl1pPr>
          </a:lstStyle>
          <a:p>
            <a:pPr lvl="0" rtl="0"/>
            <a:r>
              <a:rPr lang="fr-FR"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u pied de page 3">
            <a:extLst>
              <a:ext uri="{FF2B5EF4-FFF2-40B4-BE49-F238E27FC236}">
                <a16:creationId xmlns:a16="http://schemas.microsoft.com/office/drawing/2014/main" xmlns="" id="{9038FCAA-94B1-47BD-AD46-123D3404BBB2}"/>
              </a:ext>
            </a:extLst>
          </p:cNvPr>
          <p:cNvSpPr>
            <a:spLocks noGrp="1"/>
          </p:cNvSpPr>
          <p:nvPr>
            <p:ph type="ftr" sz="quarter" idx="13"/>
          </p:nvPr>
        </p:nvSpPr>
        <p:spPr/>
        <p:txBody>
          <a:bodyPr rtlCol="0"/>
          <a:lstStyle/>
          <a:p>
            <a:pPr rtl="0"/>
            <a:r>
              <a:rPr lang="fr-FR" noProof="0" dirty="0"/>
              <a:t>Ajouter un pied de page</a:t>
            </a:r>
          </a:p>
        </p:txBody>
      </p:sp>
      <p:sp>
        <p:nvSpPr>
          <p:cNvPr id="5" name="Espace réservé du numéro de diapositive 4">
            <a:extLst>
              <a:ext uri="{FF2B5EF4-FFF2-40B4-BE49-F238E27FC236}">
                <a16:creationId xmlns:a16="http://schemas.microsoft.com/office/drawing/2014/main" xmlns="" id="{81A11CEA-C130-40E5-A858-8D4FE6E58641}"/>
              </a:ext>
            </a:extLst>
          </p:cNvPr>
          <p:cNvSpPr>
            <a:spLocks noGrp="1"/>
          </p:cNvSpPr>
          <p:nvPr>
            <p:ph type="sldNum" sz="quarter" idx="14"/>
          </p:nvPr>
        </p:nvSpPr>
        <p:spPr/>
        <p:txBody>
          <a:bodyPr rtlCol="0"/>
          <a:lstStyle/>
          <a:p>
            <a:pPr rtl="0"/>
            <a:fld id="{058DB212-BFA2-403F-85EF-DFD3FF6D973A}" type="slidenum">
              <a:rPr lang="fr-FR" noProof="0" smtClean="0"/>
              <a:pPr rtl="0"/>
              <a:t>‹N°›</a:t>
            </a:fld>
            <a:endParaRPr lang="fr-FR" noProof="0" dirty="0"/>
          </a:p>
        </p:txBody>
      </p:sp>
    </p:spTree>
    <p:extLst>
      <p:ext uri="{BB962C8B-B14F-4D97-AF65-F5344CB8AC3E}">
        <p14:creationId xmlns:p14="http://schemas.microsoft.com/office/powerpoint/2010/main" val="270877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E99CE02-8616-40B2-85FF-B06E192752AB}"/>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a:extLst>
              <a:ext uri="{FF2B5EF4-FFF2-40B4-BE49-F238E27FC236}">
                <a16:creationId xmlns:a16="http://schemas.microsoft.com/office/drawing/2014/main" xmlns="" id="{FE3DF8E0-6324-45B7-8B0A-24383EF1B915}"/>
              </a:ext>
            </a:extLst>
          </p:cNvPr>
          <p:cNvSpPr/>
          <p:nvPr userDrawn="1"/>
        </p:nvSpPr>
        <p:spPr>
          <a:xfrm>
            <a:off x="7804351" y="6678000"/>
            <a:ext cx="3789833"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rtl="0"/>
            <a:r>
              <a:rPr lang="fr-FR" sz="1000" noProof="1">
                <a:latin typeface="+mn-lt"/>
              </a:rPr>
              <a:t>Jens Martensson</a:t>
            </a:r>
          </a:p>
        </p:txBody>
      </p:sp>
      <p:sp>
        <p:nvSpPr>
          <p:cNvPr id="11" name="Rectangle 10">
            <a:extLst>
              <a:ext uri="{FF2B5EF4-FFF2-40B4-BE49-F238E27FC236}">
                <a16:creationId xmlns:a16="http://schemas.microsoft.com/office/drawing/2014/main" xmlns="" id="{1A9E718F-2F10-41F1-8E9F-18DD53EF065F}"/>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Espace réservé du titre 1">
            <a:extLst>
              <a:ext uri="{FF2B5EF4-FFF2-40B4-BE49-F238E27FC236}">
                <a16:creationId xmlns:a16="http://schemas.microsoft.com/office/drawing/2014/main" xmlns=""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pPr rtl="0"/>
            <a:r>
              <a:rPr lang="fr-FR" dirty="0"/>
              <a:t>Modifiez le style du titre</a:t>
            </a:r>
          </a:p>
        </p:txBody>
      </p:sp>
      <p:sp>
        <p:nvSpPr>
          <p:cNvPr id="3" name="Espace réservé du texte 2">
            <a:extLst>
              <a:ext uri="{FF2B5EF4-FFF2-40B4-BE49-F238E27FC236}">
                <a16:creationId xmlns:a16="http://schemas.microsoft.com/office/drawing/2014/main" xmlns=""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a:extLst>
              <a:ext uri="{FF2B5EF4-FFF2-40B4-BE49-F238E27FC236}">
                <a16:creationId xmlns:a16="http://schemas.microsoft.com/office/drawing/2014/main" xmlns="" id="{BA954C2B-6B0B-4286-BFA4-F6131386B0E3}"/>
              </a:ext>
            </a:extLst>
          </p:cNvPr>
          <p:cNvSpPr>
            <a:spLocks noGrp="1"/>
          </p:cNvSpPr>
          <p:nvPr>
            <p:ph type="ftr" sz="quarter" idx="3"/>
          </p:nvPr>
        </p:nvSpPr>
        <p:spPr>
          <a:xfrm>
            <a:off x="360000" y="6483329"/>
            <a:ext cx="2378438" cy="187367"/>
          </a:xfrm>
          <a:prstGeom prst="rect">
            <a:avLst/>
          </a:prstGeom>
          <a:gradFill>
            <a:gsLst>
              <a:gs pos="82000">
                <a:schemeClr val="bg1">
                  <a:lumMod val="95000"/>
                </a:schemeClr>
              </a:gs>
              <a:gs pos="100000">
                <a:schemeClr val="bg1">
                  <a:lumMod val="65000"/>
                </a:schemeClr>
              </a:gs>
            </a:gsLst>
            <a:lin ang="5400000" scaled="0"/>
          </a:gradFill>
        </p:spPr>
        <p:txBody>
          <a:bodyPr vert="horz" lIns="36000" tIns="0" rIns="0" bIns="0" rtlCol="0" anchor="ctr"/>
          <a:lstStyle>
            <a:lvl1pPr algn="l">
              <a:defRPr sz="1200">
                <a:solidFill>
                  <a:schemeClr val="tx1">
                    <a:lumMod val="75000"/>
                    <a:lumOff val="25000"/>
                  </a:schemeClr>
                </a:solidFill>
                <a:latin typeface="+mj-lt"/>
              </a:defRPr>
            </a:lvl1pPr>
          </a:lstStyle>
          <a:p>
            <a:pPr rtl="0"/>
            <a:r>
              <a:rPr lang="fr-FR" dirty="0"/>
              <a:t>Ajouter un pied de page</a:t>
            </a:r>
          </a:p>
        </p:txBody>
      </p:sp>
      <p:sp>
        <p:nvSpPr>
          <p:cNvPr id="6" name="Espace réservé du numéro de diapositive 5">
            <a:extLst>
              <a:ext uri="{FF2B5EF4-FFF2-40B4-BE49-F238E27FC236}">
                <a16:creationId xmlns:a16="http://schemas.microsoft.com/office/drawing/2014/main" xmlns="" id="{D245D258-5720-4517-B8DE-EB5AA5C4FAE1}"/>
              </a:ext>
            </a:extLst>
          </p:cNvPr>
          <p:cNvSpPr>
            <a:spLocks noGrp="1"/>
          </p:cNvSpPr>
          <p:nvPr>
            <p:ph type="sldNum" sz="quarter" idx="4"/>
          </p:nvPr>
        </p:nvSpPr>
        <p:spPr>
          <a:xfrm>
            <a:off x="11594400" y="6678000"/>
            <a:ext cx="597600" cy="144000"/>
          </a:xfrm>
          <a:prstGeom prst="rect">
            <a:avLst/>
          </a:prstGeom>
          <a:gradFill>
            <a:gsLst>
              <a:gs pos="0">
                <a:schemeClr val="accent2">
                  <a:lumMod val="75000"/>
                  <a:shade val="30000"/>
                  <a:satMod val="115000"/>
                </a:schemeClr>
              </a:gs>
              <a:gs pos="47000">
                <a:schemeClr val="accent2">
                  <a:lumMod val="75000"/>
                  <a:shade val="67500"/>
                  <a:satMod val="115000"/>
                </a:schemeClr>
              </a:gs>
              <a:gs pos="100000">
                <a:schemeClr val="accent1"/>
              </a:gs>
            </a:gsLst>
            <a:lin ang="10800000" scaled="0"/>
          </a:gradFill>
        </p:spPr>
        <p:txBody>
          <a:bodyPr vert="horz" lIns="0" tIns="0" rIns="72000" bIns="0" rtlCol="0" anchor="ctr"/>
          <a:lstStyle>
            <a:lvl1pPr algn="r">
              <a:defRPr sz="1200">
                <a:solidFill>
                  <a:schemeClr val="bg1"/>
                </a:solidFill>
                <a:latin typeface="+mj-lt"/>
              </a:defRPr>
            </a:lvl1pPr>
          </a:lstStyle>
          <a:p>
            <a:pPr rtl="0"/>
            <a:fld id="{058DB212-BFA2-403F-85EF-DFD3FF6D973A}" type="slidenum">
              <a:rPr lang="fr-FR" smtClean="0"/>
              <a:pPr rtl="0"/>
              <a:t>‹N°›</a:t>
            </a:fld>
            <a:endParaRPr lang="fr-FR"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3" r:id="rId4"/>
    <p:sldLayoutId id="2147483656" r:id="rId5"/>
    <p:sldLayoutId id="2147483660" r:id="rId6"/>
    <p:sldLayoutId id="2147483661" r:id="rId7"/>
    <p:sldLayoutId id="2147483664" r:id="rId8"/>
    <p:sldLayoutId id="2147483650" r:id="rId9"/>
    <p:sldLayoutId id="2147483652" r:id="rId10"/>
    <p:sldLayoutId id="2147483654" r:id="rId11"/>
    <p:sldLayoutId id="2147483655" r:id="rId12"/>
    <p:sldLayoutId id="2147483665" r:id="rId1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jpe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jpe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image" Target="../media/image7.jpeg"/><Relationship Id="rId5" Type="http://schemas.openxmlformats.org/officeDocument/2006/relationships/diagramQuickStyle" Target="../diagrams/quickStyle12.xml"/><Relationship Id="rId10" Type="http://schemas.openxmlformats.org/officeDocument/2006/relationships/image" Target="../media/image6.jpeg"/><Relationship Id="rId4" Type="http://schemas.openxmlformats.org/officeDocument/2006/relationships/diagramLayout" Target="../diagrams/layout12.xml"/><Relationship Id="rId9"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image" Target="../media/image7.jpeg"/><Relationship Id="rId5" Type="http://schemas.openxmlformats.org/officeDocument/2006/relationships/diagramQuickStyle" Target="../diagrams/quickStyle13.xml"/><Relationship Id="rId10" Type="http://schemas.openxmlformats.org/officeDocument/2006/relationships/image" Target="../media/image6.jpeg"/><Relationship Id="rId4" Type="http://schemas.openxmlformats.org/officeDocument/2006/relationships/diagramLayout" Target="../diagrams/layout13.xml"/><Relationship Id="rId9"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4.xml"/><Relationship Id="rId11" Type="http://schemas.openxmlformats.org/officeDocument/2006/relationships/image" Target="../media/image7.jpeg"/><Relationship Id="rId5" Type="http://schemas.openxmlformats.org/officeDocument/2006/relationships/diagramQuickStyle" Target="../diagrams/quickStyle14.xml"/><Relationship Id="rId10" Type="http://schemas.openxmlformats.org/officeDocument/2006/relationships/image" Target="../media/image6.jpeg"/><Relationship Id="rId4" Type="http://schemas.openxmlformats.org/officeDocument/2006/relationships/diagramLayout" Target="../diagrams/layout14.xml"/><Relationship Id="rId9"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image" Target="../media/image7.jpeg"/><Relationship Id="rId5" Type="http://schemas.openxmlformats.org/officeDocument/2006/relationships/diagramQuickStyle" Target="../diagrams/quickStyle15.xml"/><Relationship Id="rId10" Type="http://schemas.openxmlformats.org/officeDocument/2006/relationships/image" Target="../media/image6.jpeg"/><Relationship Id="rId4" Type="http://schemas.openxmlformats.org/officeDocument/2006/relationships/diagramLayout" Target="../diagrams/layout15.xml"/><Relationship Id="rId9"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image" Target="../media/image7.jpeg"/><Relationship Id="rId5" Type="http://schemas.openxmlformats.org/officeDocument/2006/relationships/diagramQuickStyle" Target="../diagrams/quickStyle16.xml"/><Relationship Id="rId10" Type="http://schemas.openxmlformats.org/officeDocument/2006/relationships/image" Target="../media/image6.jpeg"/><Relationship Id="rId4" Type="http://schemas.openxmlformats.org/officeDocument/2006/relationships/diagramLayout" Target="../diagrams/layout16.xml"/><Relationship Id="rId9"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7.xml"/><Relationship Id="rId11" Type="http://schemas.openxmlformats.org/officeDocument/2006/relationships/image" Target="../media/image7.jpeg"/><Relationship Id="rId5" Type="http://schemas.openxmlformats.org/officeDocument/2006/relationships/diagramQuickStyle" Target="../diagrams/quickStyle17.xml"/><Relationship Id="rId10" Type="http://schemas.openxmlformats.org/officeDocument/2006/relationships/image" Target="../media/image6.jpeg"/><Relationship Id="rId4" Type="http://schemas.openxmlformats.org/officeDocument/2006/relationships/diagramLayout" Target="../diagrams/layout17.xml"/><Relationship Id="rId9" Type="http://schemas.openxmlformats.org/officeDocument/2006/relationships/image" Target="../media/image5.jpeg"/></Relationships>
</file>

<file path=ppt/slides/_rels/slide2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8.xml"/><Relationship Id="rId11" Type="http://schemas.openxmlformats.org/officeDocument/2006/relationships/image" Target="../media/image7.jpeg"/><Relationship Id="rId5" Type="http://schemas.openxmlformats.org/officeDocument/2006/relationships/diagramQuickStyle" Target="../diagrams/quickStyle18.xml"/><Relationship Id="rId10" Type="http://schemas.openxmlformats.org/officeDocument/2006/relationships/image" Target="../media/image6.jpeg"/><Relationship Id="rId4" Type="http://schemas.openxmlformats.org/officeDocument/2006/relationships/diagramLayout" Target="../diagrams/layout18.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9.xml"/><Relationship Id="rId11" Type="http://schemas.openxmlformats.org/officeDocument/2006/relationships/image" Target="../media/image7.jpeg"/><Relationship Id="rId5" Type="http://schemas.openxmlformats.org/officeDocument/2006/relationships/diagramQuickStyle" Target="../diagrams/quickStyle19.xml"/><Relationship Id="rId10" Type="http://schemas.openxmlformats.org/officeDocument/2006/relationships/image" Target="../media/image6.jpeg"/><Relationship Id="rId4" Type="http://schemas.openxmlformats.org/officeDocument/2006/relationships/diagramLayout" Target="../diagrams/layout19.xml"/><Relationship Id="rId9"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0.xml"/><Relationship Id="rId7" Type="http://schemas.microsoft.com/office/2007/relationships/diagramDrawing" Target="../diagrams/drawing20.xml"/><Relationship Id="rId12"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0.xml"/><Relationship Id="rId11" Type="http://schemas.openxmlformats.org/officeDocument/2006/relationships/image" Target="../media/image8.jpeg"/><Relationship Id="rId5" Type="http://schemas.openxmlformats.org/officeDocument/2006/relationships/diagramQuickStyle" Target="../diagrams/quickStyle20.xml"/><Relationship Id="rId10" Type="http://schemas.openxmlformats.org/officeDocument/2006/relationships/image" Target="../media/image7.jpeg"/><Relationship Id="rId4" Type="http://schemas.openxmlformats.org/officeDocument/2006/relationships/diagramLayout" Target="../diagrams/layout20.xml"/><Relationship Id="rId9" Type="http://schemas.openxmlformats.org/officeDocument/2006/relationships/image" Target="../media/image6.jpeg"/></Relationships>
</file>

<file path=ppt/slides/_rels/slide3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1.xml"/><Relationship Id="rId7" Type="http://schemas.microsoft.com/office/2007/relationships/diagramDrawing" Target="../diagrams/drawing21.xml"/><Relationship Id="rId12"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1.xml"/><Relationship Id="rId11" Type="http://schemas.openxmlformats.org/officeDocument/2006/relationships/image" Target="../media/image8.jpeg"/><Relationship Id="rId5" Type="http://schemas.openxmlformats.org/officeDocument/2006/relationships/diagramQuickStyle" Target="../diagrams/quickStyle21.xml"/><Relationship Id="rId10" Type="http://schemas.openxmlformats.org/officeDocument/2006/relationships/image" Target="../media/image7.jpeg"/><Relationship Id="rId4" Type="http://schemas.openxmlformats.org/officeDocument/2006/relationships/diagramLayout" Target="../diagrams/layout21.xml"/><Relationship Id="rId9" Type="http://schemas.openxmlformats.org/officeDocument/2006/relationships/image" Target="../media/image6.jpeg"/></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2.xml"/><Relationship Id="rId11" Type="http://schemas.openxmlformats.org/officeDocument/2006/relationships/image" Target="../media/image8.jpeg"/><Relationship Id="rId5" Type="http://schemas.openxmlformats.org/officeDocument/2006/relationships/diagramQuickStyle" Target="../diagrams/quickStyle22.xml"/><Relationship Id="rId10" Type="http://schemas.openxmlformats.org/officeDocument/2006/relationships/image" Target="../media/image7.jpeg"/><Relationship Id="rId4" Type="http://schemas.openxmlformats.org/officeDocument/2006/relationships/diagramLayout" Target="../diagrams/layout22.xml"/><Relationship Id="rId9" Type="http://schemas.openxmlformats.org/officeDocument/2006/relationships/image" Target="../media/image6.jpeg"/></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3.xml"/><Relationship Id="rId11" Type="http://schemas.openxmlformats.org/officeDocument/2006/relationships/image" Target="../media/image8.jpeg"/><Relationship Id="rId5" Type="http://schemas.openxmlformats.org/officeDocument/2006/relationships/diagramQuickStyle" Target="../diagrams/quickStyle23.xml"/><Relationship Id="rId10" Type="http://schemas.openxmlformats.org/officeDocument/2006/relationships/image" Target="../media/image7.jpeg"/><Relationship Id="rId4" Type="http://schemas.openxmlformats.org/officeDocument/2006/relationships/diagramLayout" Target="../diagrams/layout23.xml"/><Relationship Id="rId9"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4.xml"/><Relationship Id="rId11" Type="http://schemas.openxmlformats.org/officeDocument/2006/relationships/image" Target="../media/image8.jpeg"/><Relationship Id="rId5" Type="http://schemas.openxmlformats.org/officeDocument/2006/relationships/diagramQuickStyle" Target="../diagrams/quickStyle24.xml"/><Relationship Id="rId10" Type="http://schemas.openxmlformats.org/officeDocument/2006/relationships/image" Target="../media/image7.jpeg"/><Relationship Id="rId4" Type="http://schemas.openxmlformats.org/officeDocument/2006/relationships/diagramLayout" Target="../diagrams/layout24.xml"/><Relationship Id="rId9" Type="http://schemas.openxmlformats.org/officeDocument/2006/relationships/image" Target="../media/image6.jpeg"/></Relationships>
</file>

<file path=ppt/slides/_rels/slide3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5.xml"/><Relationship Id="rId7" Type="http://schemas.microsoft.com/office/2007/relationships/diagramDrawing" Target="../diagrams/drawing25.xml"/><Relationship Id="rId12"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25.xml"/><Relationship Id="rId11" Type="http://schemas.openxmlformats.org/officeDocument/2006/relationships/image" Target="../media/image8.jpeg"/><Relationship Id="rId5" Type="http://schemas.openxmlformats.org/officeDocument/2006/relationships/diagramQuickStyle" Target="../diagrams/quickStyle25.xml"/><Relationship Id="rId10" Type="http://schemas.openxmlformats.org/officeDocument/2006/relationships/image" Target="../media/image7.jpeg"/><Relationship Id="rId4" Type="http://schemas.openxmlformats.org/officeDocument/2006/relationships/diagramLayout" Target="../diagrams/layout25.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6.xml"/><Relationship Id="rId7" Type="http://schemas.microsoft.com/office/2007/relationships/diagramDrawing" Target="../diagrams/drawing26.xml"/><Relationship Id="rId12"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26.xml"/><Relationship Id="rId11" Type="http://schemas.openxmlformats.org/officeDocument/2006/relationships/image" Target="../media/image8.jpeg"/><Relationship Id="rId5" Type="http://schemas.openxmlformats.org/officeDocument/2006/relationships/diagramQuickStyle" Target="../diagrams/quickStyle26.xml"/><Relationship Id="rId10" Type="http://schemas.openxmlformats.org/officeDocument/2006/relationships/image" Target="../media/image7.jpeg"/><Relationship Id="rId4" Type="http://schemas.openxmlformats.org/officeDocument/2006/relationships/diagramLayout" Target="../diagrams/layout26.xml"/><Relationship Id="rId9" Type="http://schemas.openxmlformats.org/officeDocument/2006/relationships/image" Target="../media/image6.jpeg"/></Relationships>
</file>

<file path=ppt/slides/_rels/slide4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4.tiff"/><Relationship Id="rId3" Type="http://schemas.openxmlformats.org/officeDocument/2006/relationships/diagramData" Target="../diagrams/data27.xml"/><Relationship Id="rId7" Type="http://schemas.microsoft.com/office/2007/relationships/diagramDrawing" Target="../diagrams/drawing27.xml"/><Relationship Id="rId12"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7.xml"/><Relationship Id="rId11" Type="http://schemas.openxmlformats.org/officeDocument/2006/relationships/image" Target="../media/image8.jpeg"/><Relationship Id="rId5" Type="http://schemas.openxmlformats.org/officeDocument/2006/relationships/diagramQuickStyle" Target="../diagrams/quickStyle27.xml"/><Relationship Id="rId10" Type="http://schemas.openxmlformats.org/officeDocument/2006/relationships/image" Target="../media/image7.jpeg"/><Relationship Id="rId4" Type="http://schemas.openxmlformats.org/officeDocument/2006/relationships/diagramLayout" Target="../diagrams/layout27.xml"/><Relationship Id="rId9" Type="http://schemas.openxmlformats.org/officeDocument/2006/relationships/image" Target="../media/image6.jpeg"/></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tiff"/><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8.jpeg"/><Relationship Id="rId7" Type="http://schemas.openxmlformats.org/officeDocument/2006/relationships/diagramQuickStyle" Target="../diagrams/quickStyle28.xm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9.jpeg"/><Relationship Id="rId9" Type="http://schemas.microsoft.com/office/2007/relationships/diagramDrawing" Target="../diagrams/drawing28.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29.xml"/><Relationship Id="rId7" Type="http://schemas.microsoft.com/office/2007/relationships/diagramDrawing" Target="../diagrams/drawing29.xml"/><Relationship Id="rId12"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9.xml"/><Relationship Id="rId11" Type="http://schemas.openxmlformats.org/officeDocument/2006/relationships/image" Target="../media/image7.jpeg"/><Relationship Id="rId5" Type="http://schemas.openxmlformats.org/officeDocument/2006/relationships/diagramQuickStyle" Target="../diagrams/quickStyle29.xml"/><Relationship Id="rId10" Type="http://schemas.openxmlformats.org/officeDocument/2006/relationships/image" Target="../media/image6.jpeg"/><Relationship Id="rId4" Type="http://schemas.openxmlformats.org/officeDocument/2006/relationships/diagramLayout" Target="../diagrams/layout29.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openxmlformats.org/officeDocument/2006/relationships/image" Target="../media/image8.jpeg"/><Relationship Id="rId5" Type="http://schemas.openxmlformats.org/officeDocument/2006/relationships/diagramColors" Target="../diagrams/colors2.xml"/><Relationship Id="rId10" Type="http://schemas.openxmlformats.org/officeDocument/2006/relationships/image" Target="../media/image7.jpeg"/><Relationship Id="rId4" Type="http://schemas.openxmlformats.org/officeDocument/2006/relationships/diagramQuickStyle" Target="../diagrams/quickStyle2.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D65A836F-346F-4099-BC7B-0D8F3B27F395}"/>
              </a:ext>
            </a:extLst>
          </p:cNvPr>
          <p:cNvSpPr>
            <a:spLocks noGrp="1"/>
          </p:cNvSpPr>
          <p:nvPr>
            <p:ph type="ctrTitle"/>
          </p:nvPr>
        </p:nvSpPr>
        <p:spPr>
          <a:xfrm>
            <a:off x="7966514" y="798367"/>
            <a:ext cx="3759807" cy="1547813"/>
          </a:xfrm>
        </p:spPr>
        <p:txBody>
          <a:bodyPr rtlCol="0"/>
          <a:lstStyle/>
          <a:p>
            <a:r>
              <a:rPr lang="fr-FR" dirty="0"/>
              <a:t>Kinésithérapie </a:t>
            </a:r>
            <a:br>
              <a:rPr lang="fr-FR" dirty="0"/>
            </a:br>
            <a:r>
              <a:rPr lang="fr-FR" dirty="0"/>
              <a:t>et </a:t>
            </a:r>
            <a:br>
              <a:rPr lang="fr-FR" dirty="0"/>
            </a:br>
            <a:r>
              <a:rPr lang="fr-FR" dirty="0"/>
              <a:t>douleur</a:t>
            </a:r>
            <a:r>
              <a:rPr lang="fr-FR" noProof="1"/>
              <a:t/>
            </a:r>
            <a:br>
              <a:rPr lang="fr-FR" noProof="1"/>
            </a:br>
            <a:endParaRPr lang="fr-FR" dirty="0"/>
          </a:p>
        </p:txBody>
      </p:sp>
      <p:sp>
        <p:nvSpPr>
          <p:cNvPr id="5" name="Sous-titre 4">
            <a:extLst>
              <a:ext uri="{FF2B5EF4-FFF2-40B4-BE49-F238E27FC236}">
                <a16:creationId xmlns:a16="http://schemas.microsoft.com/office/drawing/2014/main" xmlns="" id="{1FF39718-6251-4A5A-AAC7-767229317836}"/>
              </a:ext>
            </a:extLst>
          </p:cNvPr>
          <p:cNvSpPr>
            <a:spLocks noGrp="1"/>
          </p:cNvSpPr>
          <p:nvPr>
            <p:ph type="subTitle" idx="1"/>
          </p:nvPr>
        </p:nvSpPr>
        <p:spPr>
          <a:xfrm>
            <a:off x="7966514" y="2706688"/>
            <a:ext cx="3756943" cy="722312"/>
          </a:xfrm>
        </p:spPr>
        <p:txBody>
          <a:bodyPr rtlCol="0"/>
          <a:lstStyle/>
          <a:p>
            <a:r>
              <a:rPr lang="fr-FR" sz="2000" b="1" dirty="0"/>
              <a:t>Observateur, </a:t>
            </a:r>
          </a:p>
          <a:p>
            <a:r>
              <a:rPr lang="fr-FR" sz="2000" b="1" dirty="0"/>
              <a:t>Acteur, </a:t>
            </a:r>
          </a:p>
          <a:p>
            <a:r>
              <a:rPr lang="fr-FR" sz="2000" b="1" dirty="0"/>
              <a:t>Inducteur, </a:t>
            </a:r>
          </a:p>
          <a:p>
            <a:r>
              <a:rPr lang="fr-FR" sz="2000" b="1" dirty="0"/>
              <a:t>Préventeur. </a:t>
            </a:r>
          </a:p>
          <a:p>
            <a:r>
              <a:rPr lang="fr-FR" sz="2000" b="1" dirty="0"/>
              <a:t>La douleur en IFMK</a:t>
            </a:r>
            <a:endParaRPr lang="fr-FR" sz="2000" noProof="1"/>
          </a:p>
        </p:txBody>
      </p:sp>
      <p:cxnSp>
        <p:nvCxnSpPr>
          <p:cNvPr id="22" name="Connecteur droit 21">
            <a:extLst>
              <a:ext uri="{FF2B5EF4-FFF2-40B4-BE49-F238E27FC236}">
                <a16:creationId xmlns:a16="http://schemas.microsoft.com/office/drawing/2014/main" xmlns="" id="{1B17638D-56AE-48AD-96C8-EE46229C744C}"/>
              </a:ext>
              <a:ext uri="{C183D7F6-B498-43B3-948B-1728B52AA6E4}">
                <adec:decorative xmlns:adec="http://schemas.microsoft.com/office/drawing/2017/decorative" xmlns="" val="1"/>
              </a:ext>
            </a:extLst>
          </p:cNvPr>
          <p:cNvCxnSpPr/>
          <p:nvPr/>
        </p:nvCxnSpPr>
        <p:spPr>
          <a:xfrm>
            <a:off x="7804352" y="1204506"/>
            <a:ext cx="0" cy="4093388"/>
          </a:xfrm>
          <a:prstGeom prst="line">
            <a:avLst/>
          </a:prstGeom>
          <a:ln w="635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Graphisme 8" descr="contour de radar spatial">
            <a:extLst>
              <a:ext uri="{FF2B5EF4-FFF2-40B4-BE49-F238E27FC236}">
                <a16:creationId xmlns:a16="http://schemas.microsoft.com/office/drawing/2014/main" xmlns="" id="{52C1AEF9-C750-45F9-AD02-5447187F5716}"/>
              </a:ext>
            </a:extLst>
          </p:cNvPr>
          <p:cNvSpPr/>
          <p:nvPr/>
        </p:nvSpPr>
        <p:spPr>
          <a:xfrm rot="16731500">
            <a:off x="10654807" y="4433342"/>
            <a:ext cx="238125" cy="238125"/>
          </a:xfrm>
          <a:custGeom>
            <a:avLst/>
            <a:gdLst>
              <a:gd name="connsiteX0" fmla="*/ 145256 w 238125"/>
              <a:gd name="connsiteY0" fmla="*/ 159538 h 238125"/>
              <a:gd name="connsiteX1" fmla="*/ 150019 w 238125"/>
              <a:gd name="connsiteY1" fmla="*/ 154775 h 238125"/>
              <a:gd name="connsiteX2" fmla="*/ 150019 w 238125"/>
              <a:gd name="connsiteY2" fmla="*/ 145250 h 238125"/>
              <a:gd name="connsiteX3" fmla="*/ 145256 w 238125"/>
              <a:gd name="connsiteY3" fmla="*/ 140488 h 238125"/>
              <a:gd name="connsiteX4" fmla="*/ 140494 w 238125"/>
              <a:gd name="connsiteY4" fmla="*/ 145250 h 238125"/>
              <a:gd name="connsiteX5" fmla="*/ 140494 w 238125"/>
              <a:gd name="connsiteY5" fmla="*/ 154775 h 238125"/>
              <a:gd name="connsiteX6" fmla="*/ 145256 w 238125"/>
              <a:gd name="connsiteY6" fmla="*/ 159538 h 238125"/>
              <a:gd name="connsiteX7" fmla="*/ 234353 w 238125"/>
              <a:gd name="connsiteY7" fmla="*/ 122828 h 238125"/>
              <a:gd name="connsiteX8" fmla="*/ 196253 w 238125"/>
              <a:gd name="connsiteY8" fmla="*/ 84728 h 238125"/>
              <a:gd name="connsiteX9" fmla="*/ 192881 w 238125"/>
              <a:gd name="connsiteY9" fmla="*/ 83338 h 238125"/>
              <a:gd name="connsiteX10" fmla="*/ 97631 w 238125"/>
              <a:gd name="connsiteY10" fmla="*/ 83338 h 238125"/>
              <a:gd name="connsiteX11" fmla="*/ 93231 w 238125"/>
              <a:gd name="connsiteY11" fmla="*/ 86281 h 238125"/>
              <a:gd name="connsiteX12" fmla="*/ 94259 w 238125"/>
              <a:gd name="connsiteY12" fmla="*/ 91472 h 238125"/>
              <a:gd name="connsiteX13" fmla="*/ 114700 w 238125"/>
              <a:gd name="connsiteY13" fmla="*/ 111913 h 238125"/>
              <a:gd name="connsiteX14" fmla="*/ 73819 w 238125"/>
              <a:gd name="connsiteY14" fmla="*/ 111913 h 238125"/>
              <a:gd name="connsiteX15" fmla="*/ 73819 w 238125"/>
              <a:gd name="connsiteY15" fmla="*/ 45238 h 238125"/>
              <a:gd name="connsiteX16" fmla="*/ 88106 w 238125"/>
              <a:gd name="connsiteY16" fmla="*/ 45238 h 238125"/>
              <a:gd name="connsiteX17" fmla="*/ 92869 w 238125"/>
              <a:gd name="connsiteY17" fmla="*/ 40475 h 238125"/>
              <a:gd name="connsiteX18" fmla="*/ 92869 w 238125"/>
              <a:gd name="connsiteY18" fmla="*/ 21425 h 238125"/>
              <a:gd name="connsiteX19" fmla="*/ 88887 w 238125"/>
              <a:gd name="connsiteY19" fmla="*/ 16729 h 238125"/>
              <a:gd name="connsiteX20" fmla="*/ 31737 w 238125"/>
              <a:gd name="connsiteY20" fmla="*/ 7204 h 238125"/>
              <a:gd name="connsiteX21" fmla="*/ 27880 w 238125"/>
              <a:gd name="connsiteY21" fmla="*/ 8271 h 238125"/>
              <a:gd name="connsiteX22" fmla="*/ 26194 w 238125"/>
              <a:gd name="connsiteY22" fmla="*/ 11900 h 238125"/>
              <a:gd name="connsiteX23" fmla="*/ 26194 w 238125"/>
              <a:gd name="connsiteY23" fmla="*/ 40475 h 238125"/>
              <a:gd name="connsiteX24" fmla="*/ 30956 w 238125"/>
              <a:gd name="connsiteY24" fmla="*/ 45238 h 238125"/>
              <a:gd name="connsiteX25" fmla="*/ 64294 w 238125"/>
              <a:gd name="connsiteY25" fmla="*/ 45238 h 238125"/>
              <a:gd name="connsiteX26" fmla="*/ 64294 w 238125"/>
              <a:gd name="connsiteY26" fmla="*/ 111913 h 238125"/>
              <a:gd name="connsiteX27" fmla="*/ 40481 w 238125"/>
              <a:gd name="connsiteY27" fmla="*/ 111913 h 238125"/>
              <a:gd name="connsiteX28" fmla="*/ 26194 w 238125"/>
              <a:gd name="connsiteY28" fmla="*/ 126200 h 238125"/>
              <a:gd name="connsiteX29" fmla="*/ 26194 w 238125"/>
              <a:gd name="connsiteY29" fmla="*/ 164300 h 238125"/>
              <a:gd name="connsiteX30" fmla="*/ 40481 w 238125"/>
              <a:gd name="connsiteY30" fmla="*/ 178588 h 238125"/>
              <a:gd name="connsiteX31" fmla="*/ 76610 w 238125"/>
              <a:gd name="connsiteY31" fmla="*/ 178588 h 238125"/>
              <a:gd name="connsiteX32" fmla="*/ 52769 w 238125"/>
              <a:gd name="connsiteY32" fmla="*/ 202429 h 238125"/>
              <a:gd name="connsiteX33" fmla="*/ 30956 w 238125"/>
              <a:gd name="connsiteY33" fmla="*/ 188113 h 238125"/>
              <a:gd name="connsiteX34" fmla="*/ 7144 w 238125"/>
              <a:gd name="connsiteY34" fmla="*/ 211925 h 238125"/>
              <a:gd name="connsiteX35" fmla="*/ 30956 w 238125"/>
              <a:gd name="connsiteY35" fmla="*/ 235738 h 238125"/>
              <a:gd name="connsiteX36" fmla="*/ 54550 w 238125"/>
              <a:gd name="connsiteY36" fmla="*/ 214116 h 238125"/>
              <a:gd name="connsiteX37" fmla="*/ 90078 w 238125"/>
              <a:gd name="connsiteY37" fmla="*/ 178588 h 238125"/>
              <a:gd name="connsiteX38" fmla="*/ 111919 w 238125"/>
              <a:gd name="connsiteY38" fmla="*/ 178588 h 238125"/>
              <a:gd name="connsiteX39" fmla="*/ 111919 w 238125"/>
              <a:gd name="connsiteY39" fmla="*/ 188598 h 238125"/>
              <a:gd name="connsiteX40" fmla="*/ 92869 w 238125"/>
              <a:gd name="connsiteY40" fmla="*/ 211925 h 238125"/>
              <a:gd name="connsiteX41" fmla="*/ 116681 w 238125"/>
              <a:gd name="connsiteY41" fmla="*/ 235738 h 238125"/>
              <a:gd name="connsiteX42" fmla="*/ 140494 w 238125"/>
              <a:gd name="connsiteY42" fmla="*/ 211925 h 238125"/>
              <a:gd name="connsiteX43" fmla="*/ 121444 w 238125"/>
              <a:gd name="connsiteY43" fmla="*/ 188598 h 238125"/>
              <a:gd name="connsiteX44" fmla="*/ 121444 w 238125"/>
              <a:gd name="connsiteY44" fmla="*/ 178588 h 238125"/>
              <a:gd name="connsiteX45" fmla="*/ 143275 w 238125"/>
              <a:gd name="connsiteY45" fmla="*/ 178588 h 238125"/>
              <a:gd name="connsiteX46" fmla="*/ 178813 w 238125"/>
              <a:gd name="connsiteY46" fmla="*/ 214125 h 238125"/>
              <a:gd name="connsiteX47" fmla="*/ 202406 w 238125"/>
              <a:gd name="connsiteY47" fmla="*/ 235738 h 238125"/>
              <a:gd name="connsiteX48" fmla="*/ 226219 w 238125"/>
              <a:gd name="connsiteY48" fmla="*/ 211925 h 238125"/>
              <a:gd name="connsiteX49" fmla="*/ 202406 w 238125"/>
              <a:gd name="connsiteY49" fmla="*/ 188113 h 238125"/>
              <a:gd name="connsiteX50" fmla="*/ 180594 w 238125"/>
              <a:gd name="connsiteY50" fmla="*/ 202438 h 238125"/>
              <a:gd name="connsiteX51" fmla="*/ 156743 w 238125"/>
              <a:gd name="connsiteY51" fmla="*/ 178588 h 238125"/>
              <a:gd name="connsiteX52" fmla="*/ 192881 w 238125"/>
              <a:gd name="connsiteY52" fmla="*/ 178588 h 238125"/>
              <a:gd name="connsiteX53" fmla="*/ 207169 w 238125"/>
              <a:gd name="connsiteY53" fmla="*/ 164300 h 238125"/>
              <a:gd name="connsiteX54" fmla="*/ 207169 w 238125"/>
              <a:gd name="connsiteY54" fmla="*/ 130963 h 238125"/>
              <a:gd name="connsiteX55" fmla="*/ 230981 w 238125"/>
              <a:gd name="connsiteY55" fmla="*/ 130963 h 238125"/>
              <a:gd name="connsiteX56" fmla="*/ 235382 w 238125"/>
              <a:gd name="connsiteY56" fmla="*/ 128019 h 238125"/>
              <a:gd name="connsiteX57" fmla="*/ 234353 w 238125"/>
              <a:gd name="connsiteY57" fmla="*/ 122828 h 238125"/>
              <a:gd name="connsiteX58" fmla="*/ 45244 w 238125"/>
              <a:gd name="connsiteY58" fmla="*/ 211935 h 238125"/>
              <a:gd name="connsiteX59" fmla="*/ 30956 w 238125"/>
              <a:gd name="connsiteY59" fmla="*/ 226213 h 238125"/>
              <a:gd name="connsiteX60" fmla="*/ 16669 w 238125"/>
              <a:gd name="connsiteY60" fmla="*/ 211925 h 238125"/>
              <a:gd name="connsiteX61" fmla="*/ 30956 w 238125"/>
              <a:gd name="connsiteY61" fmla="*/ 197638 h 238125"/>
              <a:gd name="connsiteX62" fmla="*/ 45244 w 238125"/>
              <a:gd name="connsiteY62" fmla="*/ 211925 h 238125"/>
              <a:gd name="connsiteX63" fmla="*/ 45244 w 238125"/>
              <a:gd name="connsiteY63" fmla="*/ 211935 h 238125"/>
              <a:gd name="connsiteX64" fmla="*/ 202406 w 238125"/>
              <a:gd name="connsiteY64" fmla="*/ 197638 h 238125"/>
              <a:gd name="connsiteX65" fmla="*/ 216694 w 238125"/>
              <a:gd name="connsiteY65" fmla="*/ 211925 h 238125"/>
              <a:gd name="connsiteX66" fmla="*/ 202406 w 238125"/>
              <a:gd name="connsiteY66" fmla="*/ 226213 h 238125"/>
              <a:gd name="connsiteX67" fmla="*/ 188119 w 238125"/>
              <a:gd name="connsiteY67" fmla="*/ 211925 h 238125"/>
              <a:gd name="connsiteX68" fmla="*/ 202406 w 238125"/>
              <a:gd name="connsiteY68" fmla="*/ 197638 h 238125"/>
              <a:gd name="connsiteX69" fmla="*/ 109128 w 238125"/>
              <a:gd name="connsiteY69" fmla="*/ 92863 h 238125"/>
              <a:gd name="connsiteX70" fmla="*/ 143275 w 238125"/>
              <a:gd name="connsiteY70" fmla="*/ 92863 h 238125"/>
              <a:gd name="connsiteX71" fmla="*/ 171850 w 238125"/>
              <a:gd name="connsiteY71" fmla="*/ 121438 h 238125"/>
              <a:gd name="connsiteX72" fmla="*/ 137703 w 238125"/>
              <a:gd name="connsiteY72" fmla="*/ 121438 h 238125"/>
              <a:gd name="connsiteX73" fmla="*/ 109128 w 238125"/>
              <a:gd name="connsiteY73" fmla="*/ 92863 h 238125"/>
              <a:gd name="connsiteX74" fmla="*/ 35719 w 238125"/>
              <a:gd name="connsiteY74" fmla="*/ 35713 h 238125"/>
              <a:gd name="connsiteX75" fmla="*/ 35719 w 238125"/>
              <a:gd name="connsiteY75" fmla="*/ 17520 h 238125"/>
              <a:gd name="connsiteX76" fmla="*/ 83344 w 238125"/>
              <a:gd name="connsiteY76" fmla="*/ 25454 h 238125"/>
              <a:gd name="connsiteX77" fmla="*/ 83344 w 238125"/>
              <a:gd name="connsiteY77" fmla="*/ 35713 h 238125"/>
              <a:gd name="connsiteX78" fmla="*/ 35719 w 238125"/>
              <a:gd name="connsiteY78" fmla="*/ 35713 h 238125"/>
              <a:gd name="connsiteX79" fmla="*/ 130969 w 238125"/>
              <a:gd name="connsiteY79" fmla="*/ 211925 h 238125"/>
              <a:gd name="connsiteX80" fmla="*/ 116681 w 238125"/>
              <a:gd name="connsiteY80" fmla="*/ 226213 h 238125"/>
              <a:gd name="connsiteX81" fmla="*/ 102394 w 238125"/>
              <a:gd name="connsiteY81" fmla="*/ 211925 h 238125"/>
              <a:gd name="connsiteX82" fmla="*/ 116681 w 238125"/>
              <a:gd name="connsiteY82" fmla="*/ 197638 h 238125"/>
              <a:gd name="connsiteX83" fmla="*/ 130969 w 238125"/>
              <a:gd name="connsiteY83" fmla="*/ 211925 h 238125"/>
              <a:gd name="connsiteX84" fmla="*/ 197644 w 238125"/>
              <a:gd name="connsiteY84" fmla="*/ 164300 h 238125"/>
              <a:gd name="connsiteX85" fmla="*/ 192881 w 238125"/>
              <a:gd name="connsiteY85" fmla="*/ 169063 h 238125"/>
              <a:gd name="connsiteX86" fmla="*/ 40481 w 238125"/>
              <a:gd name="connsiteY86" fmla="*/ 169063 h 238125"/>
              <a:gd name="connsiteX87" fmla="*/ 35719 w 238125"/>
              <a:gd name="connsiteY87" fmla="*/ 164300 h 238125"/>
              <a:gd name="connsiteX88" fmla="*/ 35719 w 238125"/>
              <a:gd name="connsiteY88" fmla="*/ 126200 h 238125"/>
              <a:gd name="connsiteX89" fmla="*/ 40481 w 238125"/>
              <a:gd name="connsiteY89" fmla="*/ 121438 h 238125"/>
              <a:gd name="connsiteX90" fmla="*/ 124225 w 238125"/>
              <a:gd name="connsiteY90" fmla="*/ 121438 h 238125"/>
              <a:gd name="connsiteX91" fmla="*/ 132359 w 238125"/>
              <a:gd name="connsiteY91" fmla="*/ 129572 h 238125"/>
              <a:gd name="connsiteX92" fmla="*/ 135731 w 238125"/>
              <a:gd name="connsiteY92" fmla="*/ 130963 h 238125"/>
              <a:gd name="connsiteX93" fmla="*/ 197644 w 238125"/>
              <a:gd name="connsiteY93" fmla="*/ 130963 h 238125"/>
              <a:gd name="connsiteX94" fmla="*/ 197644 w 238125"/>
              <a:gd name="connsiteY94" fmla="*/ 164300 h 238125"/>
              <a:gd name="connsiteX95" fmla="*/ 185318 w 238125"/>
              <a:gd name="connsiteY95" fmla="*/ 121438 h 238125"/>
              <a:gd name="connsiteX96" fmla="*/ 156743 w 238125"/>
              <a:gd name="connsiteY96" fmla="*/ 92863 h 238125"/>
              <a:gd name="connsiteX97" fmla="*/ 190910 w 238125"/>
              <a:gd name="connsiteY97" fmla="*/ 92863 h 238125"/>
              <a:gd name="connsiteX98" fmla="*/ 219485 w 238125"/>
              <a:gd name="connsiteY98" fmla="*/ 121438 h 238125"/>
              <a:gd name="connsiteX99" fmla="*/ 185318 w 238125"/>
              <a:gd name="connsiteY99" fmla="*/ 121438 h 238125"/>
              <a:gd name="connsiteX100" fmla="*/ 164306 w 238125"/>
              <a:gd name="connsiteY100" fmla="*/ 159538 h 238125"/>
              <a:gd name="connsiteX101" fmla="*/ 169069 w 238125"/>
              <a:gd name="connsiteY101" fmla="*/ 154775 h 238125"/>
              <a:gd name="connsiteX102" fmla="*/ 169069 w 238125"/>
              <a:gd name="connsiteY102" fmla="*/ 145250 h 238125"/>
              <a:gd name="connsiteX103" fmla="*/ 164306 w 238125"/>
              <a:gd name="connsiteY103" fmla="*/ 140488 h 238125"/>
              <a:gd name="connsiteX104" fmla="*/ 159544 w 238125"/>
              <a:gd name="connsiteY104" fmla="*/ 145250 h 238125"/>
              <a:gd name="connsiteX105" fmla="*/ 159544 w 238125"/>
              <a:gd name="connsiteY105" fmla="*/ 154775 h 238125"/>
              <a:gd name="connsiteX106" fmla="*/ 164306 w 238125"/>
              <a:gd name="connsiteY106" fmla="*/ 159538 h 238125"/>
              <a:gd name="connsiteX107" fmla="*/ 78581 w 238125"/>
              <a:gd name="connsiteY107" fmla="*/ 130963 h 238125"/>
              <a:gd name="connsiteX108" fmla="*/ 50006 w 238125"/>
              <a:gd name="connsiteY108" fmla="*/ 130963 h 238125"/>
              <a:gd name="connsiteX109" fmla="*/ 45244 w 238125"/>
              <a:gd name="connsiteY109" fmla="*/ 135725 h 238125"/>
              <a:gd name="connsiteX110" fmla="*/ 45244 w 238125"/>
              <a:gd name="connsiteY110" fmla="*/ 154775 h 238125"/>
              <a:gd name="connsiteX111" fmla="*/ 50006 w 238125"/>
              <a:gd name="connsiteY111" fmla="*/ 159538 h 238125"/>
              <a:gd name="connsiteX112" fmla="*/ 78581 w 238125"/>
              <a:gd name="connsiteY112" fmla="*/ 159538 h 238125"/>
              <a:gd name="connsiteX113" fmla="*/ 83344 w 238125"/>
              <a:gd name="connsiteY113" fmla="*/ 154775 h 238125"/>
              <a:gd name="connsiteX114" fmla="*/ 83344 w 238125"/>
              <a:gd name="connsiteY114" fmla="*/ 135725 h 238125"/>
              <a:gd name="connsiteX115" fmla="*/ 78581 w 238125"/>
              <a:gd name="connsiteY115" fmla="*/ 130963 h 238125"/>
              <a:gd name="connsiteX116" fmla="*/ 73819 w 238125"/>
              <a:gd name="connsiteY116" fmla="*/ 150013 h 238125"/>
              <a:gd name="connsiteX117" fmla="*/ 54769 w 238125"/>
              <a:gd name="connsiteY117" fmla="*/ 150013 h 238125"/>
              <a:gd name="connsiteX118" fmla="*/ 54769 w 238125"/>
              <a:gd name="connsiteY118" fmla="*/ 140488 h 238125"/>
              <a:gd name="connsiteX119" fmla="*/ 73819 w 238125"/>
              <a:gd name="connsiteY119" fmla="*/ 140488 h 238125"/>
              <a:gd name="connsiteX120" fmla="*/ 73819 w 238125"/>
              <a:gd name="connsiteY120" fmla="*/ 150013 h 238125"/>
              <a:gd name="connsiteX121" fmla="*/ 183356 w 238125"/>
              <a:gd name="connsiteY121" fmla="*/ 159538 h 238125"/>
              <a:gd name="connsiteX122" fmla="*/ 188119 w 238125"/>
              <a:gd name="connsiteY122" fmla="*/ 154775 h 238125"/>
              <a:gd name="connsiteX123" fmla="*/ 188119 w 238125"/>
              <a:gd name="connsiteY123" fmla="*/ 145250 h 238125"/>
              <a:gd name="connsiteX124" fmla="*/ 183356 w 238125"/>
              <a:gd name="connsiteY124" fmla="*/ 140488 h 238125"/>
              <a:gd name="connsiteX125" fmla="*/ 178594 w 238125"/>
              <a:gd name="connsiteY125" fmla="*/ 145250 h 238125"/>
              <a:gd name="connsiteX126" fmla="*/ 178594 w 238125"/>
              <a:gd name="connsiteY126" fmla="*/ 154775 h 238125"/>
              <a:gd name="connsiteX127" fmla="*/ 183356 w 238125"/>
              <a:gd name="connsiteY127" fmla="*/ 1595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38125" h="238125">
                <a:moveTo>
                  <a:pt x="145256" y="159538"/>
                </a:moveTo>
                <a:cubicBezTo>
                  <a:pt x="147885" y="159538"/>
                  <a:pt x="150019" y="157404"/>
                  <a:pt x="150019" y="154775"/>
                </a:cubicBezTo>
                <a:lnTo>
                  <a:pt x="150019" y="145250"/>
                </a:lnTo>
                <a:cubicBezTo>
                  <a:pt x="150019" y="142621"/>
                  <a:pt x="147885" y="140488"/>
                  <a:pt x="145256" y="140488"/>
                </a:cubicBezTo>
                <a:cubicBezTo>
                  <a:pt x="142627" y="140488"/>
                  <a:pt x="140494" y="142621"/>
                  <a:pt x="140494" y="145250"/>
                </a:cubicBezTo>
                <a:lnTo>
                  <a:pt x="140494" y="154775"/>
                </a:lnTo>
                <a:cubicBezTo>
                  <a:pt x="140494" y="157404"/>
                  <a:pt x="142627" y="159538"/>
                  <a:pt x="145256" y="159538"/>
                </a:cubicBezTo>
                <a:close/>
                <a:moveTo>
                  <a:pt x="234353" y="122828"/>
                </a:moveTo>
                <a:lnTo>
                  <a:pt x="196253" y="84728"/>
                </a:lnTo>
                <a:cubicBezTo>
                  <a:pt x="195358" y="83842"/>
                  <a:pt x="194148" y="83338"/>
                  <a:pt x="192881" y="83338"/>
                </a:cubicBezTo>
                <a:lnTo>
                  <a:pt x="97631" y="83338"/>
                </a:lnTo>
                <a:cubicBezTo>
                  <a:pt x="95707" y="83338"/>
                  <a:pt x="93964" y="84500"/>
                  <a:pt x="93231" y="86281"/>
                </a:cubicBezTo>
                <a:cubicBezTo>
                  <a:pt x="92488" y="88062"/>
                  <a:pt x="92897" y="90110"/>
                  <a:pt x="94259" y="91472"/>
                </a:cubicBezTo>
                <a:lnTo>
                  <a:pt x="114700" y="111913"/>
                </a:lnTo>
                <a:lnTo>
                  <a:pt x="73819" y="111913"/>
                </a:lnTo>
                <a:lnTo>
                  <a:pt x="73819" y="45238"/>
                </a:lnTo>
                <a:lnTo>
                  <a:pt x="88106" y="45238"/>
                </a:lnTo>
                <a:cubicBezTo>
                  <a:pt x="90735" y="45238"/>
                  <a:pt x="92869" y="43104"/>
                  <a:pt x="92869" y="40475"/>
                </a:cubicBezTo>
                <a:lnTo>
                  <a:pt x="92869" y="21425"/>
                </a:lnTo>
                <a:cubicBezTo>
                  <a:pt x="92869" y="19101"/>
                  <a:pt x="91183" y="17110"/>
                  <a:pt x="88887" y="16729"/>
                </a:cubicBezTo>
                <a:lnTo>
                  <a:pt x="31737" y="7204"/>
                </a:lnTo>
                <a:cubicBezTo>
                  <a:pt x="30375" y="6985"/>
                  <a:pt x="28946" y="7366"/>
                  <a:pt x="27880" y="8271"/>
                </a:cubicBezTo>
                <a:cubicBezTo>
                  <a:pt x="26803" y="9166"/>
                  <a:pt x="26194" y="10500"/>
                  <a:pt x="26194" y="11900"/>
                </a:cubicBezTo>
                <a:lnTo>
                  <a:pt x="26194" y="40475"/>
                </a:lnTo>
                <a:cubicBezTo>
                  <a:pt x="26194" y="43104"/>
                  <a:pt x="28327" y="45238"/>
                  <a:pt x="30956" y="45238"/>
                </a:cubicBezTo>
                <a:lnTo>
                  <a:pt x="64294" y="45238"/>
                </a:lnTo>
                <a:lnTo>
                  <a:pt x="64294" y="111913"/>
                </a:lnTo>
                <a:lnTo>
                  <a:pt x="40481" y="111913"/>
                </a:lnTo>
                <a:cubicBezTo>
                  <a:pt x="32604" y="111913"/>
                  <a:pt x="26194" y="118323"/>
                  <a:pt x="26194" y="126200"/>
                </a:cubicBezTo>
                <a:lnTo>
                  <a:pt x="26194" y="164300"/>
                </a:lnTo>
                <a:cubicBezTo>
                  <a:pt x="26194" y="172177"/>
                  <a:pt x="32604" y="178588"/>
                  <a:pt x="40481" y="178588"/>
                </a:cubicBezTo>
                <a:lnTo>
                  <a:pt x="76610" y="178588"/>
                </a:lnTo>
                <a:lnTo>
                  <a:pt x="52769" y="202429"/>
                </a:lnTo>
                <a:cubicBezTo>
                  <a:pt x="49082" y="194018"/>
                  <a:pt x="40700" y="188113"/>
                  <a:pt x="30956" y="188113"/>
                </a:cubicBezTo>
                <a:cubicBezTo>
                  <a:pt x="17831" y="188113"/>
                  <a:pt x="7144" y="198800"/>
                  <a:pt x="7144" y="211925"/>
                </a:cubicBezTo>
                <a:cubicBezTo>
                  <a:pt x="7144" y="225050"/>
                  <a:pt x="17831" y="235738"/>
                  <a:pt x="30956" y="235738"/>
                </a:cubicBezTo>
                <a:cubicBezTo>
                  <a:pt x="43329" y="235738"/>
                  <a:pt x="53416" y="226203"/>
                  <a:pt x="54550" y="214116"/>
                </a:cubicBezTo>
                <a:lnTo>
                  <a:pt x="90078" y="178588"/>
                </a:lnTo>
                <a:lnTo>
                  <a:pt x="111919" y="178588"/>
                </a:lnTo>
                <a:lnTo>
                  <a:pt x="111919" y="188598"/>
                </a:lnTo>
                <a:cubicBezTo>
                  <a:pt x="101060" y="190808"/>
                  <a:pt x="92869" y="200428"/>
                  <a:pt x="92869" y="211925"/>
                </a:cubicBezTo>
                <a:cubicBezTo>
                  <a:pt x="92869" y="225050"/>
                  <a:pt x="103556" y="235738"/>
                  <a:pt x="116681" y="235738"/>
                </a:cubicBezTo>
                <a:cubicBezTo>
                  <a:pt x="129807" y="235738"/>
                  <a:pt x="140494" y="225050"/>
                  <a:pt x="140494" y="211925"/>
                </a:cubicBezTo>
                <a:cubicBezTo>
                  <a:pt x="140494" y="200428"/>
                  <a:pt x="132293" y="190808"/>
                  <a:pt x="121444" y="188598"/>
                </a:cubicBezTo>
                <a:lnTo>
                  <a:pt x="121444" y="178588"/>
                </a:lnTo>
                <a:lnTo>
                  <a:pt x="143275" y="178588"/>
                </a:lnTo>
                <a:lnTo>
                  <a:pt x="178813" y="214125"/>
                </a:lnTo>
                <a:cubicBezTo>
                  <a:pt x="179946" y="226203"/>
                  <a:pt x="190033" y="235738"/>
                  <a:pt x="202406" y="235738"/>
                </a:cubicBezTo>
                <a:cubicBezTo>
                  <a:pt x="215532" y="235738"/>
                  <a:pt x="226219" y="225050"/>
                  <a:pt x="226219" y="211925"/>
                </a:cubicBezTo>
                <a:cubicBezTo>
                  <a:pt x="226219" y="198800"/>
                  <a:pt x="215532" y="188113"/>
                  <a:pt x="202406" y="188113"/>
                </a:cubicBezTo>
                <a:cubicBezTo>
                  <a:pt x="192653" y="188113"/>
                  <a:pt x="184271" y="194028"/>
                  <a:pt x="180594" y="202438"/>
                </a:cubicBezTo>
                <a:lnTo>
                  <a:pt x="156743" y="178588"/>
                </a:lnTo>
                <a:lnTo>
                  <a:pt x="192881" y="178588"/>
                </a:lnTo>
                <a:cubicBezTo>
                  <a:pt x="200758" y="178588"/>
                  <a:pt x="207169" y="172177"/>
                  <a:pt x="207169" y="164300"/>
                </a:cubicBezTo>
                <a:lnTo>
                  <a:pt x="207169" y="130963"/>
                </a:lnTo>
                <a:lnTo>
                  <a:pt x="230981" y="130963"/>
                </a:lnTo>
                <a:cubicBezTo>
                  <a:pt x="232905" y="130963"/>
                  <a:pt x="234648" y="129800"/>
                  <a:pt x="235382" y="128019"/>
                </a:cubicBezTo>
                <a:cubicBezTo>
                  <a:pt x="236125" y="126238"/>
                  <a:pt x="235715" y="124190"/>
                  <a:pt x="234353" y="122828"/>
                </a:cubicBezTo>
                <a:close/>
                <a:moveTo>
                  <a:pt x="45244" y="211935"/>
                </a:moveTo>
                <a:cubicBezTo>
                  <a:pt x="45234" y="219802"/>
                  <a:pt x="38824" y="226213"/>
                  <a:pt x="30956" y="226213"/>
                </a:cubicBezTo>
                <a:cubicBezTo>
                  <a:pt x="23079" y="226213"/>
                  <a:pt x="16669" y="219802"/>
                  <a:pt x="16669" y="211925"/>
                </a:cubicBezTo>
                <a:cubicBezTo>
                  <a:pt x="16669" y="204048"/>
                  <a:pt x="23079" y="197638"/>
                  <a:pt x="30956" y="197638"/>
                </a:cubicBezTo>
                <a:cubicBezTo>
                  <a:pt x="38833" y="197638"/>
                  <a:pt x="45244" y="204048"/>
                  <a:pt x="45244" y="211925"/>
                </a:cubicBezTo>
                <a:cubicBezTo>
                  <a:pt x="45244" y="211925"/>
                  <a:pt x="45244" y="211925"/>
                  <a:pt x="45244" y="211935"/>
                </a:cubicBezTo>
                <a:close/>
                <a:moveTo>
                  <a:pt x="202406" y="197638"/>
                </a:moveTo>
                <a:cubicBezTo>
                  <a:pt x="210283" y="197638"/>
                  <a:pt x="216694" y="204048"/>
                  <a:pt x="216694" y="211925"/>
                </a:cubicBezTo>
                <a:cubicBezTo>
                  <a:pt x="216694" y="219802"/>
                  <a:pt x="210283" y="226213"/>
                  <a:pt x="202406" y="226213"/>
                </a:cubicBezTo>
                <a:cubicBezTo>
                  <a:pt x="194529" y="226213"/>
                  <a:pt x="188119" y="219802"/>
                  <a:pt x="188119" y="211925"/>
                </a:cubicBezTo>
                <a:cubicBezTo>
                  <a:pt x="188119" y="204048"/>
                  <a:pt x="194529" y="197638"/>
                  <a:pt x="202406" y="197638"/>
                </a:cubicBezTo>
                <a:close/>
                <a:moveTo>
                  <a:pt x="109128" y="92863"/>
                </a:moveTo>
                <a:lnTo>
                  <a:pt x="143275" y="92863"/>
                </a:lnTo>
                <a:lnTo>
                  <a:pt x="171850" y="121438"/>
                </a:lnTo>
                <a:lnTo>
                  <a:pt x="137703" y="121438"/>
                </a:lnTo>
                <a:lnTo>
                  <a:pt x="109128" y="92863"/>
                </a:lnTo>
                <a:close/>
                <a:moveTo>
                  <a:pt x="35719" y="35713"/>
                </a:moveTo>
                <a:lnTo>
                  <a:pt x="35719" y="17520"/>
                </a:lnTo>
                <a:lnTo>
                  <a:pt x="83344" y="25454"/>
                </a:lnTo>
                <a:lnTo>
                  <a:pt x="83344" y="35713"/>
                </a:lnTo>
                <a:lnTo>
                  <a:pt x="35719" y="35713"/>
                </a:lnTo>
                <a:close/>
                <a:moveTo>
                  <a:pt x="130969" y="211925"/>
                </a:moveTo>
                <a:cubicBezTo>
                  <a:pt x="130969" y="219802"/>
                  <a:pt x="124558" y="226213"/>
                  <a:pt x="116681" y="226213"/>
                </a:cubicBezTo>
                <a:cubicBezTo>
                  <a:pt x="108804" y="226213"/>
                  <a:pt x="102394" y="219802"/>
                  <a:pt x="102394" y="211925"/>
                </a:cubicBezTo>
                <a:cubicBezTo>
                  <a:pt x="102394" y="204048"/>
                  <a:pt x="108804" y="197638"/>
                  <a:pt x="116681" y="197638"/>
                </a:cubicBezTo>
                <a:cubicBezTo>
                  <a:pt x="124558" y="197638"/>
                  <a:pt x="130969" y="204048"/>
                  <a:pt x="130969" y="211925"/>
                </a:cubicBezTo>
                <a:close/>
                <a:moveTo>
                  <a:pt x="197644" y="164300"/>
                </a:moveTo>
                <a:cubicBezTo>
                  <a:pt x="197644" y="166929"/>
                  <a:pt x="195510" y="169063"/>
                  <a:pt x="192881" y="169063"/>
                </a:cubicBezTo>
                <a:lnTo>
                  <a:pt x="40481" y="169063"/>
                </a:lnTo>
                <a:cubicBezTo>
                  <a:pt x="37852" y="169063"/>
                  <a:pt x="35719" y="166929"/>
                  <a:pt x="35719" y="164300"/>
                </a:cubicBezTo>
                <a:lnTo>
                  <a:pt x="35719" y="126200"/>
                </a:lnTo>
                <a:cubicBezTo>
                  <a:pt x="35719" y="123571"/>
                  <a:pt x="37852" y="121438"/>
                  <a:pt x="40481" y="121438"/>
                </a:cubicBezTo>
                <a:lnTo>
                  <a:pt x="124225" y="121438"/>
                </a:lnTo>
                <a:lnTo>
                  <a:pt x="132359" y="129572"/>
                </a:lnTo>
                <a:cubicBezTo>
                  <a:pt x="133255" y="130458"/>
                  <a:pt x="134464" y="130963"/>
                  <a:pt x="135731" y="130963"/>
                </a:cubicBezTo>
                <a:lnTo>
                  <a:pt x="197644" y="130963"/>
                </a:lnTo>
                <a:lnTo>
                  <a:pt x="197644" y="164300"/>
                </a:lnTo>
                <a:close/>
                <a:moveTo>
                  <a:pt x="185318" y="121438"/>
                </a:moveTo>
                <a:lnTo>
                  <a:pt x="156743" y="92863"/>
                </a:lnTo>
                <a:lnTo>
                  <a:pt x="190910" y="92863"/>
                </a:lnTo>
                <a:lnTo>
                  <a:pt x="219485" y="121438"/>
                </a:lnTo>
                <a:lnTo>
                  <a:pt x="185318" y="121438"/>
                </a:lnTo>
                <a:close/>
                <a:moveTo>
                  <a:pt x="164306" y="159538"/>
                </a:moveTo>
                <a:cubicBezTo>
                  <a:pt x="166935" y="159538"/>
                  <a:pt x="169069" y="157404"/>
                  <a:pt x="169069" y="154775"/>
                </a:cubicBezTo>
                <a:lnTo>
                  <a:pt x="169069" y="145250"/>
                </a:lnTo>
                <a:cubicBezTo>
                  <a:pt x="169069" y="142621"/>
                  <a:pt x="166935" y="140488"/>
                  <a:pt x="164306" y="140488"/>
                </a:cubicBezTo>
                <a:cubicBezTo>
                  <a:pt x="161677" y="140488"/>
                  <a:pt x="159544" y="142621"/>
                  <a:pt x="159544" y="145250"/>
                </a:cubicBezTo>
                <a:lnTo>
                  <a:pt x="159544" y="154775"/>
                </a:lnTo>
                <a:cubicBezTo>
                  <a:pt x="159544" y="157404"/>
                  <a:pt x="161677" y="159538"/>
                  <a:pt x="164306" y="159538"/>
                </a:cubicBezTo>
                <a:close/>
                <a:moveTo>
                  <a:pt x="78581" y="130963"/>
                </a:moveTo>
                <a:lnTo>
                  <a:pt x="50006" y="130963"/>
                </a:lnTo>
                <a:cubicBezTo>
                  <a:pt x="47377" y="130963"/>
                  <a:pt x="45244" y="133096"/>
                  <a:pt x="45244" y="135725"/>
                </a:cubicBezTo>
                <a:lnTo>
                  <a:pt x="45244" y="154775"/>
                </a:lnTo>
                <a:cubicBezTo>
                  <a:pt x="45244" y="157404"/>
                  <a:pt x="47377" y="159538"/>
                  <a:pt x="50006" y="159538"/>
                </a:cubicBezTo>
                <a:lnTo>
                  <a:pt x="78581" y="159538"/>
                </a:lnTo>
                <a:cubicBezTo>
                  <a:pt x="81210" y="159538"/>
                  <a:pt x="83344" y="157404"/>
                  <a:pt x="83344" y="154775"/>
                </a:cubicBezTo>
                <a:lnTo>
                  <a:pt x="83344" y="135725"/>
                </a:lnTo>
                <a:cubicBezTo>
                  <a:pt x="83344" y="133096"/>
                  <a:pt x="81210" y="130963"/>
                  <a:pt x="78581" y="130963"/>
                </a:cubicBezTo>
                <a:close/>
                <a:moveTo>
                  <a:pt x="73819" y="150013"/>
                </a:moveTo>
                <a:lnTo>
                  <a:pt x="54769" y="150013"/>
                </a:lnTo>
                <a:lnTo>
                  <a:pt x="54769" y="140488"/>
                </a:lnTo>
                <a:lnTo>
                  <a:pt x="73819" y="140488"/>
                </a:lnTo>
                <a:lnTo>
                  <a:pt x="73819" y="150013"/>
                </a:lnTo>
                <a:close/>
                <a:moveTo>
                  <a:pt x="183356" y="159538"/>
                </a:moveTo>
                <a:cubicBezTo>
                  <a:pt x="185985" y="159538"/>
                  <a:pt x="188119" y="157404"/>
                  <a:pt x="188119" y="154775"/>
                </a:cubicBezTo>
                <a:lnTo>
                  <a:pt x="188119" y="145250"/>
                </a:lnTo>
                <a:cubicBezTo>
                  <a:pt x="188119" y="142621"/>
                  <a:pt x="185985" y="140488"/>
                  <a:pt x="183356" y="140488"/>
                </a:cubicBezTo>
                <a:cubicBezTo>
                  <a:pt x="180727" y="140488"/>
                  <a:pt x="178594" y="142621"/>
                  <a:pt x="178594" y="145250"/>
                </a:cubicBezTo>
                <a:lnTo>
                  <a:pt x="178594" y="154775"/>
                </a:lnTo>
                <a:cubicBezTo>
                  <a:pt x="178594" y="157404"/>
                  <a:pt x="180727" y="159538"/>
                  <a:pt x="183356" y="159538"/>
                </a:cubicBezTo>
                <a:close/>
              </a:path>
            </a:pathLst>
          </a:custGeom>
          <a:solidFill>
            <a:schemeClr val="bg1"/>
          </a:solidFill>
          <a:ln w="9525" cap="flat">
            <a:noFill/>
            <a:prstDash val="solid"/>
            <a:miter/>
          </a:ln>
        </p:spPr>
        <p:txBody>
          <a:bodyPr rtlCol="0" anchor="ctr"/>
          <a:lstStyle/>
          <a:p>
            <a:pPr rtl="0"/>
            <a:endParaRPr lang="fr-FR" dirty="0"/>
          </a:p>
        </p:txBody>
      </p:sp>
      <p:pic>
        <p:nvPicPr>
          <p:cNvPr id="9" name="Espace réservé d’image 8" descr="Personne en combinaison spatiale dans un vaisseau spatial">
            <a:extLst>
              <a:ext uri="{FF2B5EF4-FFF2-40B4-BE49-F238E27FC236}">
                <a16:creationId xmlns:a16="http://schemas.microsoft.com/office/drawing/2014/main" xmlns="" id="{02EAB7FB-AEBA-41BC-B1D7-A4B080684C8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1284" y="90489"/>
            <a:ext cx="7815636" cy="6677022"/>
          </a:xfrm>
        </p:spPr>
      </p:pic>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D801A7-A9FC-AB43-BB31-824296EF9559}"/>
              </a:ext>
            </a:extLst>
          </p:cNvPr>
          <p:cNvSpPr>
            <a:spLocks noGrp="1"/>
          </p:cNvSpPr>
          <p:nvPr>
            <p:ph type="title"/>
          </p:nvPr>
        </p:nvSpPr>
        <p:spPr/>
        <p:txBody>
          <a:bodyPr/>
          <a:lstStyle/>
          <a:p>
            <a:r>
              <a:rPr lang="fr-FR" dirty="0"/>
              <a:t>Cas simple</a:t>
            </a:r>
          </a:p>
        </p:txBody>
      </p:sp>
      <p:sp>
        <p:nvSpPr>
          <p:cNvPr id="4" name="Espace réservé du contenu 3">
            <a:extLst>
              <a:ext uri="{FF2B5EF4-FFF2-40B4-BE49-F238E27FC236}">
                <a16:creationId xmlns:a16="http://schemas.microsoft.com/office/drawing/2014/main" xmlns="" id="{236EFFE5-612A-FA4B-83FC-1C5E3E4E17DA}"/>
              </a:ext>
            </a:extLst>
          </p:cNvPr>
          <p:cNvSpPr>
            <a:spLocks noGrp="1"/>
          </p:cNvSpPr>
          <p:nvPr>
            <p:ph sz="half" idx="1"/>
          </p:nvPr>
        </p:nvSpPr>
        <p:spPr/>
        <p:txBody>
          <a:bodyPr anchor="ctr"/>
          <a:lstStyle/>
          <a:p>
            <a:pPr>
              <a:buFont typeface="Wingdings" pitchFamily="2" charset="2"/>
              <a:buChar char="Ø"/>
            </a:pPr>
            <a:r>
              <a:rPr lang="fr-FR" sz="2800" dirty="0"/>
              <a:t>Patiente 50 ans fracture bases de M2-3-4 pied droit</a:t>
            </a:r>
          </a:p>
          <a:p>
            <a:pPr>
              <a:buFont typeface="Wingdings" pitchFamily="2" charset="2"/>
              <a:buChar char="Ø"/>
            </a:pPr>
            <a:r>
              <a:rPr lang="fr-FR" sz="2800" dirty="0"/>
              <a:t>Vue après série de séance de kinésithérapie insatisfaisante</a:t>
            </a:r>
          </a:p>
          <a:p>
            <a:pPr>
              <a:buFont typeface="Wingdings" pitchFamily="2" charset="2"/>
              <a:buChar char="Ø"/>
            </a:pPr>
            <a:r>
              <a:rPr lang="fr-FR" sz="2800" dirty="0"/>
              <a:t>À 7 semaines de l’événement traitement orthopédique(2CB, chaussures orthopédiques)</a:t>
            </a:r>
          </a:p>
          <a:p>
            <a:pPr>
              <a:buFont typeface="Wingdings" pitchFamily="2" charset="2"/>
              <a:buChar char="Ø"/>
            </a:pPr>
            <a:r>
              <a:rPr lang="fr-FR" sz="2800" dirty="0"/>
              <a:t>Pense que besoin de plus que du vélo et de l’équilibre</a:t>
            </a:r>
          </a:p>
          <a:p>
            <a:pPr>
              <a:buFont typeface="Wingdings" pitchFamily="2" charset="2"/>
              <a:buChar char="Ø"/>
            </a:pPr>
            <a:r>
              <a:rPr lang="fr-FR" sz="2800" dirty="0"/>
              <a:t>Veut un autre avis</a:t>
            </a:r>
          </a:p>
          <a:p>
            <a:pPr>
              <a:buFont typeface="Wingdings" pitchFamily="2" charset="2"/>
              <a:buChar char="Ø"/>
            </a:pPr>
            <a:r>
              <a:rPr lang="fr-FR" sz="2800" dirty="0"/>
              <a:t>Ne sait pas ce que peut faire à peur de faire quelque chose qu’il ne faut pas</a:t>
            </a:r>
          </a:p>
        </p:txBody>
      </p:sp>
      <p:sp>
        <p:nvSpPr>
          <p:cNvPr id="6" name="Espace réservé du numéro de diapositive 5">
            <a:extLst>
              <a:ext uri="{FF2B5EF4-FFF2-40B4-BE49-F238E27FC236}">
                <a16:creationId xmlns:a16="http://schemas.microsoft.com/office/drawing/2014/main" xmlns="" id="{7444D7E3-17B2-5142-9F11-1FDD7D7E81A8}"/>
              </a:ext>
            </a:extLst>
          </p:cNvPr>
          <p:cNvSpPr>
            <a:spLocks noGrp="1"/>
          </p:cNvSpPr>
          <p:nvPr>
            <p:ph type="sldNum" sz="quarter" idx="15"/>
          </p:nvPr>
        </p:nvSpPr>
        <p:spPr/>
        <p:txBody>
          <a:bodyPr/>
          <a:lstStyle/>
          <a:p>
            <a:pPr rtl="0"/>
            <a:fld id="{058DB212-BFA2-403F-85EF-DFD3FF6D973A}" type="slidenum">
              <a:rPr lang="fr-FR" noProof="0" smtClean="0"/>
              <a:pPr rtl="0"/>
              <a:t>10</a:t>
            </a:fld>
            <a:endParaRPr lang="fr-FR" noProof="0" dirty="0"/>
          </a:p>
        </p:txBody>
      </p:sp>
      <p:graphicFrame>
        <p:nvGraphicFramePr>
          <p:cNvPr id="9" name="Espace réservé du contenu 6">
            <a:extLst>
              <a:ext uri="{FF2B5EF4-FFF2-40B4-BE49-F238E27FC236}">
                <a16:creationId xmlns:a16="http://schemas.microsoft.com/office/drawing/2014/main" xmlns="" id="{96A7FB28-877E-E842-8EEE-3FD0B1C9D861}"/>
              </a:ext>
            </a:extLst>
          </p:cNvPr>
          <p:cNvGraphicFramePr>
            <a:graphicFrameLocks noGrp="1"/>
          </p:cNvGraphicFramePr>
          <p:nvPr>
            <p:ph type="pic" sz="quarter" idx="13"/>
            <p:extLst>
              <p:ext uri="{D42A27DB-BD31-4B8C-83A1-F6EECF244321}">
                <p14:modId xmlns:p14="http://schemas.microsoft.com/office/powerpoint/2010/main" val="3778285858"/>
              </p:ext>
            </p:extLst>
          </p:nvPr>
        </p:nvGraphicFramePr>
        <p:xfrm>
          <a:off x="7804150" y="0"/>
          <a:ext cx="4387850" cy="668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5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D801A7-A9FC-AB43-BB31-824296EF9559}"/>
              </a:ext>
            </a:extLst>
          </p:cNvPr>
          <p:cNvSpPr>
            <a:spLocks noGrp="1"/>
          </p:cNvSpPr>
          <p:nvPr>
            <p:ph type="title"/>
          </p:nvPr>
        </p:nvSpPr>
        <p:spPr/>
        <p:txBody>
          <a:bodyPr/>
          <a:lstStyle/>
          <a:p>
            <a:r>
              <a:rPr lang="fr-FR" dirty="0"/>
              <a:t>Cas simple</a:t>
            </a:r>
          </a:p>
        </p:txBody>
      </p:sp>
      <p:sp>
        <p:nvSpPr>
          <p:cNvPr id="4" name="Espace réservé du contenu 3">
            <a:extLst>
              <a:ext uri="{FF2B5EF4-FFF2-40B4-BE49-F238E27FC236}">
                <a16:creationId xmlns:a16="http://schemas.microsoft.com/office/drawing/2014/main" xmlns="" id="{236EFFE5-612A-FA4B-83FC-1C5E3E4E17DA}"/>
              </a:ext>
            </a:extLst>
          </p:cNvPr>
          <p:cNvSpPr>
            <a:spLocks noGrp="1"/>
          </p:cNvSpPr>
          <p:nvPr>
            <p:ph sz="half" idx="1"/>
          </p:nvPr>
        </p:nvSpPr>
        <p:spPr/>
        <p:txBody>
          <a:bodyPr anchor="ctr"/>
          <a:lstStyle/>
          <a:p>
            <a:pPr>
              <a:buFont typeface="Wingdings" pitchFamily="2" charset="2"/>
              <a:buChar char="Ø"/>
            </a:pPr>
            <a:r>
              <a:rPr lang="fr-FR" sz="2800" dirty="0"/>
              <a:t>Patiente 50 ans fracture bases de M2-3-4 pied droit</a:t>
            </a:r>
          </a:p>
          <a:p>
            <a:pPr>
              <a:buFont typeface="Wingdings" pitchFamily="2" charset="2"/>
              <a:buChar char="Ø"/>
            </a:pPr>
            <a:r>
              <a:rPr lang="fr-FR" sz="2800" dirty="0"/>
              <a:t>Vue après série de séance de kinésithérapie insatisfaisante</a:t>
            </a:r>
          </a:p>
          <a:p>
            <a:pPr>
              <a:buFont typeface="Wingdings" pitchFamily="2" charset="2"/>
              <a:buChar char="Ø"/>
            </a:pPr>
            <a:r>
              <a:rPr lang="fr-FR" sz="2800" dirty="0"/>
              <a:t>À 7 semaines de l’événement traitement orthopédique(2CB, chaussures orthopédiques)</a:t>
            </a:r>
          </a:p>
          <a:p>
            <a:pPr>
              <a:buFont typeface="Wingdings" pitchFamily="2" charset="2"/>
              <a:buChar char="Ø"/>
            </a:pPr>
            <a:r>
              <a:rPr lang="fr-FR" sz="2800" dirty="0"/>
              <a:t>Pense que besoin de plus que du vélo et de l’équilibre</a:t>
            </a:r>
          </a:p>
          <a:p>
            <a:pPr>
              <a:buFont typeface="Wingdings" pitchFamily="2" charset="2"/>
              <a:buChar char="Ø"/>
            </a:pPr>
            <a:r>
              <a:rPr lang="fr-FR" sz="2800" dirty="0"/>
              <a:t>Veut un autre avis</a:t>
            </a:r>
          </a:p>
          <a:p>
            <a:pPr>
              <a:buFont typeface="Wingdings" pitchFamily="2" charset="2"/>
              <a:buChar char="Ø"/>
            </a:pPr>
            <a:r>
              <a:rPr lang="fr-FR" sz="2800" dirty="0"/>
              <a:t>Ne sait pas ce que peut faire à peur de faire quelque chose qu’il ne faut pas</a:t>
            </a:r>
          </a:p>
        </p:txBody>
      </p:sp>
      <p:sp>
        <p:nvSpPr>
          <p:cNvPr id="6" name="Espace réservé du numéro de diapositive 5">
            <a:extLst>
              <a:ext uri="{FF2B5EF4-FFF2-40B4-BE49-F238E27FC236}">
                <a16:creationId xmlns:a16="http://schemas.microsoft.com/office/drawing/2014/main" xmlns="" id="{7444D7E3-17B2-5142-9F11-1FDD7D7E81A8}"/>
              </a:ext>
            </a:extLst>
          </p:cNvPr>
          <p:cNvSpPr>
            <a:spLocks noGrp="1"/>
          </p:cNvSpPr>
          <p:nvPr>
            <p:ph type="sldNum" sz="quarter" idx="15"/>
          </p:nvPr>
        </p:nvSpPr>
        <p:spPr/>
        <p:txBody>
          <a:bodyPr/>
          <a:lstStyle/>
          <a:p>
            <a:pPr rtl="0"/>
            <a:fld id="{058DB212-BFA2-403F-85EF-DFD3FF6D973A}" type="slidenum">
              <a:rPr lang="fr-FR" noProof="0" smtClean="0"/>
              <a:pPr rtl="0"/>
              <a:t>11</a:t>
            </a:fld>
            <a:endParaRPr lang="fr-FR" noProof="0" dirty="0"/>
          </a:p>
        </p:txBody>
      </p:sp>
      <p:graphicFrame>
        <p:nvGraphicFramePr>
          <p:cNvPr id="7" name="Espace réservé du contenu 6">
            <a:extLst>
              <a:ext uri="{FF2B5EF4-FFF2-40B4-BE49-F238E27FC236}">
                <a16:creationId xmlns:a16="http://schemas.microsoft.com/office/drawing/2014/main" xmlns="" id="{9471DF38-13FB-734F-805E-27D99DF94687}"/>
              </a:ext>
            </a:extLst>
          </p:cNvPr>
          <p:cNvGraphicFramePr>
            <a:graphicFrameLocks noGrp="1"/>
          </p:cNvGraphicFramePr>
          <p:nvPr>
            <p:ph type="pic" sz="quarter" idx="13"/>
            <p:extLst>
              <p:ext uri="{D42A27DB-BD31-4B8C-83A1-F6EECF244321}">
                <p14:modId xmlns:p14="http://schemas.microsoft.com/office/powerpoint/2010/main" val="4093210561"/>
              </p:ext>
            </p:extLst>
          </p:nvPr>
        </p:nvGraphicFramePr>
        <p:xfrm>
          <a:off x="7804150" y="0"/>
          <a:ext cx="4387850" cy="668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10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F76BBCA-D903-F64A-A3FD-2C51CBE9B3AF}"/>
              </a:ext>
            </a:extLst>
          </p:cNvPr>
          <p:cNvSpPr>
            <a:spLocks noGrp="1"/>
          </p:cNvSpPr>
          <p:nvPr>
            <p:ph type="sldNum" sz="quarter" idx="14"/>
          </p:nvPr>
        </p:nvSpPr>
        <p:spPr/>
        <p:txBody>
          <a:bodyPr/>
          <a:lstStyle/>
          <a:p>
            <a:pPr rtl="0"/>
            <a:fld id="{058DB212-BFA2-403F-85EF-DFD3FF6D973A}" type="slidenum">
              <a:rPr lang="fr-FR" noProof="0" smtClean="0"/>
              <a:pPr rtl="0"/>
              <a:t>12</a:t>
            </a:fld>
            <a:endParaRPr lang="fr-FR" noProof="0" dirty="0"/>
          </a:p>
        </p:txBody>
      </p:sp>
      <p:sp>
        <p:nvSpPr>
          <p:cNvPr id="4" name="Titre 3">
            <a:extLst>
              <a:ext uri="{FF2B5EF4-FFF2-40B4-BE49-F238E27FC236}">
                <a16:creationId xmlns:a16="http://schemas.microsoft.com/office/drawing/2014/main" xmlns="" id="{F239DB7B-390C-9E46-B358-7078BB32B96E}"/>
              </a:ext>
            </a:extLst>
          </p:cNvPr>
          <p:cNvSpPr>
            <a:spLocks noGrp="1"/>
          </p:cNvSpPr>
          <p:nvPr>
            <p:ph type="ctrTitle"/>
          </p:nvPr>
        </p:nvSpPr>
        <p:spPr/>
        <p:txBody>
          <a:bodyPr/>
          <a:lstStyle/>
          <a:p>
            <a:r>
              <a:rPr lang="fr-FR" dirty="0"/>
              <a:t>Action</a:t>
            </a:r>
          </a:p>
        </p:txBody>
      </p:sp>
      <p:pic>
        <p:nvPicPr>
          <p:cNvPr id="6" name="Espace réservé d’image 24" descr="Homme en combinaison spatiale dans un vaisseau spatial">
            <a:extLst>
              <a:ext uri="{FF2B5EF4-FFF2-40B4-BE49-F238E27FC236}">
                <a16:creationId xmlns:a16="http://schemas.microsoft.com/office/drawing/2014/main" xmlns="" id="{0E1330F2-1621-2847-939E-B327E16A567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209437" y="2547965"/>
            <a:ext cx="1800000" cy="1800000"/>
          </a:xfrm>
          <a:prstGeom prst="rect">
            <a:avLst/>
          </a:prstGeom>
          <a:solidFill>
            <a:schemeClr val="tx1">
              <a:lumMod val="75000"/>
              <a:lumOff val="25000"/>
            </a:schemeClr>
          </a:solidFill>
        </p:spPr>
      </p:pic>
      <p:pic>
        <p:nvPicPr>
          <p:cNvPr id="7" name="Espace réservé d’image 24" descr="Homme en combinaison spatiale dans un vaisseau spatial">
            <a:extLst>
              <a:ext uri="{FF2B5EF4-FFF2-40B4-BE49-F238E27FC236}">
                <a16:creationId xmlns:a16="http://schemas.microsoft.com/office/drawing/2014/main" xmlns="" id="{262FD116-3E1D-134B-8149-5263266057A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7130" r="17130"/>
          <a:stretch>
            <a:fillRect/>
          </a:stretch>
        </p:blipFill>
        <p:spPr>
          <a:prstGeom prst="rect">
            <a:avLst/>
          </a:prstGeom>
          <a:solidFill>
            <a:schemeClr val="tx1">
              <a:lumMod val="75000"/>
              <a:lumOff val="25000"/>
            </a:schemeClr>
          </a:solidFill>
        </p:spPr>
      </p:pic>
    </p:spTree>
    <p:extLst>
      <p:ext uri="{BB962C8B-B14F-4D97-AF65-F5344CB8AC3E}">
        <p14:creationId xmlns:p14="http://schemas.microsoft.com/office/powerpoint/2010/main" val="51361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BC01DB-A4A4-AC4C-B9E0-318D43BB5E7C}"/>
              </a:ext>
            </a:extLst>
          </p:cNvPr>
          <p:cNvSpPr>
            <a:spLocks noGrp="1"/>
          </p:cNvSpPr>
          <p:nvPr>
            <p:ph type="title"/>
          </p:nvPr>
        </p:nvSpPr>
        <p:spPr/>
        <p:txBody>
          <a:bodyPr/>
          <a:lstStyle/>
          <a:p>
            <a:r>
              <a:rPr lang="fr-FR" dirty="0"/>
              <a:t>Objectifs négociés de prise en charge</a:t>
            </a:r>
          </a:p>
        </p:txBody>
      </p:sp>
      <p:sp>
        <p:nvSpPr>
          <p:cNvPr id="4" name="Espace réservé du contenu 3">
            <a:extLst>
              <a:ext uri="{FF2B5EF4-FFF2-40B4-BE49-F238E27FC236}">
                <a16:creationId xmlns:a16="http://schemas.microsoft.com/office/drawing/2014/main" xmlns="" id="{83BAA7CC-415B-9543-98A2-39291472FAAB}"/>
              </a:ext>
            </a:extLst>
          </p:cNvPr>
          <p:cNvSpPr>
            <a:spLocks noGrp="1"/>
          </p:cNvSpPr>
          <p:nvPr>
            <p:ph sz="half" idx="1"/>
          </p:nvPr>
        </p:nvSpPr>
        <p:spPr/>
        <p:txBody>
          <a:bodyPr anchor="ctr"/>
          <a:lstStyle/>
          <a:p>
            <a:pPr>
              <a:buFont typeface="Wingdings" pitchFamily="2" charset="2"/>
              <a:buChar char="Ø"/>
            </a:pPr>
            <a:r>
              <a:rPr lang="fr-FR" sz="3200" dirty="0"/>
              <a:t>Guider la consolidation</a:t>
            </a:r>
          </a:p>
          <a:p>
            <a:pPr>
              <a:buFont typeface="Wingdings" pitchFamily="2" charset="2"/>
              <a:buChar char="Ø"/>
            </a:pPr>
            <a:r>
              <a:rPr lang="fr-FR" sz="3200" dirty="0"/>
              <a:t>Corriger les séquelles du traitement conservateur</a:t>
            </a:r>
          </a:p>
        </p:txBody>
      </p:sp>
      <p:sp>
        <p:nvSpPr>
          <p:cNvPr id="6" name="Espace réservé du numéro de diapositive 5">
            <a:extLst>
              <a:ext uri="{FF2B5EF4-FFF2-40B4-BE49-F238E27FC236}">
                <a16:creationId xmlns:a16="http://schemas.microsoft.com/office/drawing/2014/main" xmlns="" id="{6C84318C-31F6-5046-BD97-3B4984530514}"/>
              </a:ext>
            </a:extLst>
          </p:cNvPr>
          <p:cNvSpPr>
            <a:spLocks noGrp="1"/>
          </p:cNvSpPr>
          <p:nvPr>
            <p:ph type="sldNum" sz="quarter" idx="15"/>
          </p:nvPr>
        </p:nvSpPr>
        <p:spPr/>
        <p:txBody>
          <a:bodyPr/>
          <a:lstStyle/>
          <a:p>
            <a:pPr rtl="0"/>
            <a:fld id="{058DB212-BFA2-403F-85EF-DFD3FF6D973A}" type="slidenum">
              <a:rPr lang="fr-FR" noProof="0" smtClean="0"/>
              <a:pPr rtl="0"/>
              <a:t>13</a:t>
            </a:fld>
            <a:endParaRPr lang="fr-FR" noProof="0" dirty="0"/>
          </a:p>
        </p:txBody>
      </p:sp>
      <p:graphicFrame>
        <p:nvGraphicFramePr>
          <p:cNvPr id="7" name="Espace réservé du contenu 6">
            <a:extLst>
              <a:ext uri="{FF2B5EF4-FFF2-40B4-BE49-F238E27FC236}">
                <a16:creationId xmlns:a16="http://schemas.microsoft.com/office/drawing/2014/main" xmlns="" id="{DF41AF7B-55F5-0643-98C9-5163E0F887B2}"/>
              </a:ext>
            </a:extLst>
          </p:cNvPr>
          <p:cNvGraphicFramePr>
            <a:graphicFrameLocks noGrp="1"/>
          </p:cNvGraphicFramePr>
          <p:nvPr>
            <p:ph type="pic" sz="quarter" idx="13"/>
            <p:extLst>
              <p:ext uri="{D42A27DB-BD31-4B8C-83A1-F6EECF244321}">
                <p14:modId xmlns:p14="http://schemas.microsoft.com/office/powerpoint/2010/main" val="2811173727"/>
              </p:ext>
            </p:extLst>
          </p:nvPr>
        </p:nvGraphicFramePr>
        <p:xfrm>
          <a:off x="7804150" y="0"/>
          <a:ext cx="4387850" cy="668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68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BC01DB-A4A4-AC4C-B9E0-318D43BB5E7C}"/>
              </a:ext>
            </a:extLst>
          </p:cNvPr>
          <p:cNvSpPr>
            <a:spLocks noGrp="1"/>
          </p:cNvSpPr>
          <p:nvPr>
            <p:ph type="title"/>
          </p:nvPr>
        </p:nvSpPr>
        <p:spPr/>
        <p:txBody>
          <a:bodyPr/>
          <a:lstStyle/>
          <a:p>
            <a:r>
              <a:rPr lang="fr-FR" dirty="0"/>
              <a:t>Objectifs négociés de prise en charge</a:t>
            </a:r>
          </a:p>
        </p:txBody>
      </p:sp>
      <p:sp>
        <p:nvSpPr>
          <p:cNvPr id="4" name="Espace réservé du contenu 3">
            <a:extLst>
              <a:ext uri="{FF2B5EF4-FFF2-40B4-BE49-F238E27FC236}">
                <a16:creationId xmlns:a16="http://schemas.microsoft.com/office/drawing/2014/main" xmlns="" id="{83BAA7CC-415B-9543-98A2-39291472FAAB}"/>
              </a:ext>
            </a:extLst>
          </p:cNvPr>
          <p:cNvSpPr>
            <a:spLocks noGrp="1"/>
          </p:cNvSpPr>
          <p:nvPr>
            <p:ph sz="half" idx="1"/>
          </p:nvPr>
        </p:nvSpPr>
        <p:spPr/>
        <p:txBody>
          <a:bodyPr anchor="ctr"/>
          <a:lstStyle/>
          <a:p>
            <a:pPr>
              <a:buFont typeface="Wingdings" pitchFamily="2" charset="2"/>
              <a:buChar char="Ø"/>
            </a:pPr>
            <a:r>
              <a:rPr lang="fr-FR" sz="3200" dirty="0"/>
              <a:t>Diminuer l’anxiété</a:t>
            </a:r>
          </a:p>
          <a:p>
            <a:pPr>
              <a:buFont typeface="Wingdings" pitchFamily="2" charset="2"/>
              <a:buChar char="Ø"/>
            </a:pPr>
            <a:r>
              <a:rPr lang="fr-FR" sz="3200" dirty="0"/>
              <a:t>Partager les objectifs et moyens</a:t>
            </a:r>
          </a:p>
        </p:txBody>
      </p:sp>
      <p:sp>
        <p:nvSpPr>
          <p:cNvPr id="6" name="Espace réservé du numéro de diapositive 5">
            <a:extLst>
              <a:ext uri="{FF2B5EF4-FFF2-40B4-BE49-F238E27FC236}">
                <a16:creationId xmlns:a16="http://schemas.microsoft.com/office/drawing/2014/main" xmlns="" id="{6C84318C-31F6-5046-BD97-3B4984530514}"/>
              </a:ext>
            </a:extLst>
          </p:cNvPr>
          <p:cNvSpPr>
            <a:spLocks noGrp="1"/>
          </p:cNvSpPr>
          <p:nvPr>
            <p:ph type="sldNum" sz="quarter" idx="15"/>
          </p:nvPr>
        </p:nvSpPr>
        <p:spPr/>
        <p:txBody>
          <a:bodyPr/>
          <a:lstStyle/>
          <a:p>
            <a:pPr rtl="0"/>
            <a:fld id="{058DB212-BFA2-403F-85EF-DFD3FF6D973A}" type="slidenum">
              <a:rPr lang="fr-FR" noProof="0" smtClean="0"/>
              <a:pPr rtl="0"/>
              <a:t>14</a:t>
            </a:fld>
            <a:endParaRPr lang="fr-FR" noProof="0" dirty="0"/>
          </a:p>
        </p:txBody>
      </p:sp>
      <p:graphicFrame>
        <p:nvGraphicFramePr>
          <p:cNvPr id="7" name="Espace réservé du contenu 6">
            <a:extLst>
              <a:ext uri="{FF2B5EF4-FFF2-40B4-BE49-F238E27FC236}">
                <a16:creationId xmlns:a16="http://schemas.microsoft.com/office/drawing/2014/main" xmlns="" id="{DF41AF7B-55F5-0643-98C9-5163E0F887B2}"/>
              </a:ext>
            </a:extLst>
          </p:cNvPr>
          <p:cNvGraphicFramePr>
            <a:graphicFrameLocks noGrp="1"/>
          </p:cNvGraphicFramePr>
          <p:nvPr>
            <p:ph type="pic" sz="quarter" idx="13"/>
            <p:extLst>
              <p:ext uri="{D42A27DB-BD31-4B8C-83A1-F6EECF244321}">
                <p14:modId xmlns:p14="http://schemas.microsoft.com/office/powerpoint/2010/main" val="1208351679"/>
              </p:ext>
            </p:extLst>
          </p:nvPr>
        </p:nvGraphicFramePr>
        <p:xfrm>
          <a:off x="7804150" y="0"/>
          <a:ext cx="4387850" cy="668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1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BC01DB-A4A4-AC4C-B9E0-318D43BB5E7C}"/>
              </a:ext>
            </a:extLst>
          </p:cNvPr>
          <p:cNvSpPr>
            <a:spLocks noGrp="1"/>
          </p:cNvSpPr>
          <p:nvPr>
            <p:ph type="title"/>
          </p:nvPr>
        </p:nvSpPr>
        <p:spPr/>
        <p:txBody>
          <a:bodyPr/>
          <a:lstStyle/>
          <a:p>
            <a:r>
              <a:rPr lang="fr-FR" dirty="0"/>
              <a:t>Objectifs négociés de prise en charge</a:t>
            </a:r>
          </a:p>
        </p:txBody>
      </p:sp>
      <p:sp>
        <p:nvSpPr>
          <p:cNvPr id="4" name="Espace réservé du contenu 3">
            <a:extLst>
              <a:ext uri="{FF2B5EF4-FFF2-40B4-BE49-F238E27FC236}">
                <a16:creationId xmlns:a16="http://schemas.microsoft.com/office/drawing/2014/main" xmlns="" id="{83BAA7CC-415B-9543-98A2-39291472FAAB}"/>
              </a:ext>
            </a:extLst>
          </p:cNvPr>
          <p:cNvSpPr>
            <a:spLocks noGrp="1"/>
          </p:cNvSpPr>
          <p:nvPr>
            <p:ph sz="half" idx="1"/>
          </p:nvPr>
        </p:nvSpPr>
        <p:spPr/>
        <p:txBody>
          <a:bodyPr anchor="ctr"/>
          <a:lstStyle/>
          <a:p>
            <a:pPr>
              <a:buFont typeface="Wingdings" pitchFamily="2" charset="2"/>
              <a:buChar char="Ø"/>
            </a:pPr>
            <a:r>
              <a:rPr lang="fr-FR" sz="3200" dirty="0"/>
              <a:t>Aider le retour au sport, important car métier stressant</a:t>
            </a:r>
          </a:p>
          <a:p>
            <a:pPr>
              <a:buFont typeface="Wingdings" pitchFamily="2" charset="2"/>
              <a:buChar char="Ø"/>
            </a:pPr>
            <a:r>
              <a:rPr lang="fr-FR" sz="3200" dirty="0"/>
              <a:t>Aider le retour au travail</a:t>
            </a:r>
          </a:p>
        </p:txBody>
      </p:sp>
      <p:sp>
        <p:nvSpPr>
          <p:cNvPr id="6" name="Espace réservé du numéro de diapositive 5">
            <a:extLst>
              <a:ext uri="{FF2B5EF4-FFF2-40B4-BE49-F238E27FC236}">
                <a16:creationId xmlns:a16="http://schemas.microsoft.com/office/drawing/2014/main" xmlns="" id="{6C84318C-31F6-5046-BD97-3B4984530514}"/>
              </a:ext>
            </a:extLst>
          </p:cNvPr>
          <p:cNvSpPr>
            <a:spLocks noGrp="1"/>
          </p:cNvSpPr>
          <p:nvPr>
            <p:ph type="sldNum" sz="quarter" idx="15"/>
          </p:nvPr>
        </p:nvSpPr>
        <p:spPr/>
        <p:txBody>
          <a:bodyPr/>
          <a:lstStyle/>
          <a:p>
            <a:pPr rtl="0"/>
            <a:fld id="{058DB212-BFA2-403F-85EF-DFD3FF6D973A}" type="slidenum">
              <a:rPr lang="fr-FR" noProof="0" smtClean="0"/>
              <a:pPr rtl="0"/>
              <a:t>15</a:t>
            </a:fld>
            <a:endParaRPr lang="fr-FR" noProof="0" dirty="0"/>
          </a:p>
        </p:txBody>
      </p:sp>
      <p:graphicFrame>
        <p:nvGraphicFramePr>
          <p:cNvPr id="7" name="Espace réservé du contenu 6">
            <a:extLst>
              <a:ext uri="{FF2B5EF4-FFF2-40B4-BE49-F238E27FC236}">
                <a16:creationId xmlns:a16="http://schemas.microsoft.com/office/drawing/2014/main" xmlns="" id="{DF41AF7B-55F5-0643-98C9-5163E0F887B2}"/>
              </a:ext>
            </a:extLst>
          </p:cNvPr>
          <p:cNvGraphicFramePr>
            <a:graphicFrameLocks noGrp="1"/>
          </p:cNvGraphicFramePr>
          <p:nvPr>
            <p:ph type="pic" sz="quarter" idx="13"/>
            <p:extLst>
              <p:ext uri="{D42A27DB-BD31-4B8C-83A1-F6EECF244321}">
                <p14:modId xmlns:p14="http://schemas.microsoft.com/office/powerpoint/2010/main" val="2631307229"/>
              </p:ext>
            </p:extLst>
          </p:nvPr>
        </p:nvGraphicFramePr>
        <p:xfrm>
          <a:off x="7804150" y="0"/>
          <a:ext cx="4387850" cy="668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66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1918D6-0716-4747-BB18-17E7D69F6A1B}"/>
              </a:ext>
            </a:extLst>
          </p:cNvPr>
          <p:cNvSpPr>
            <a:spLocks noGrp="1"/>
          </p:cNvSpPr>
          <p:nvPr>
            <p:ph type="title"/>
          </p:nvPr>
        </p:nvSpPr>
        <p:spPr/>
        <p:txBody>
          <a:bodyPr/>
          <a:lstStyle/>
          <a:p>
            <a:r>
              <a:rPr lang="fr-FR" dirty="0"/>
              <a:t>Moyens envisagés</a:t>
            </a:r>
          </a:p>
        </p:txBody>
      </p:sp>
      <p:graphicFrame>
        <p:nvGraphicFramePr>
          <p:cNvPr id="7" name="Espace réservé du contenu 6">
            <a:extLst>
              <a:ext uri="{FF2B5EF4-FFF2-40B4-BE49-F238E27FC236}">
                <a16:creationId xmlns:a16="http://schemas.microsoft.com/office/drawing/2014/main" xmlns="" id="{98554032-736F-014F-B20B-7F5BD90BB723}"/>
              </a:ext>
            </a:extLst>
          </p:cNvPr>
          <p:cNvGraphicFramePr>
            <a:graphicFrameLocks noGrp="1"/>
          </p:cNvGraphicFramePr>
          <p:nvPr>
            <p:ph sz="half" idx="1"/>
            <p:extLst>
              <p:ext uri="{D42A27DB-BD31-4B8C-83A1-F6EECF244321}">
                <p14:modId xmlns:p14="http://schemas.microsoft.com/office/powerpoint/2010/main" val="2325686211"/>
              </p:ext>
            </p:extLst>
          </p:nvPr>
        </p:nvGraphicFramePr>
        <p:xfrm>
          <a:off x="360363" y="900000"/>
          <a:ext cx="7443787" cy="559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xmlns="" id="{2A595DCF-47FF-CE43-B4C1-16F54F2387CD}"/>
              </a:ext>
            </a:extLst>
          </p:cNvPr>
          <p:cNvSpPr>
            <a:spLocks noGrp="1"/>
          </p:cNvSpPr>
          <p:nvPr>
            <p:ph type="sldNum" sz="quarter" idx="15"/>
          </p:nvPr>
        </p:nvSpPr>
        <p:spPr/>
        <p:txBody>
          <a:bodyPr/>
          <a:lstStyle/>
          <a:p>
            <a:pPr rtl="0"/>
            <a:fld id="{058DB212-BFA2-403F-85EF-DFD3FF6D973A}" type="slidenum">
              <a:rPr lang="fr-FR" noProof="0" smtClean="0"/>
              <a:pPr rtl="0"/>
              <a:t>16</a:t>
            </a:fld>
            <a:endParaRPr lang="fr-FR" noProof="0" dirty="0"/>
          </a:p>
        </p:txBody>
      </p:sp>
      <p:pic>
        <p:nvPicPr>
          <p:cNvPr id="8" name="Espace réservé d’image 44" descr="Pot de crayons sur un bureau avec un tableau à l’arrière-plan">
            <a:extLst>
              <a:ext uri="{FF2B5EF4-FFF2-40B4-BE49-F238E27FC236}">
                <a16:creationId xmlns:a16="http://schemas.microsoft.com/office/drawing/2014/main" xmlns="" id="{8EDB81A0-9069-AC42-8257-9E926E648111}"/>
              </a:ext>
            </a:extLst>
          </p:cNvPr>
          <p:cNvPicPr>
            <a:picLocks noGrp="1" noChangeAspect="1"/>
          </p:cNvPicPr>
          <p:nvPr>
            <p:ph type="pic" sz="quarter" idx="13"/>
          </p:nvPr>
        </p:nvPicPr>
        <p:blipFill rotWithShape="1">
          <a:blip r:embed="rId7" cstate="screen">
            <a:extLst>
              <a:ext uri="{28A0092B-C50C-407E-A947-70E740481C1C}">
                <a14:useLocalDpi xmlns:a14="http://schemas.microsoft.com/office/drawing/2010/main"/>
              </a:ext>
            </a:extLst>
          </a:blip>
          <a:srcRect l="17158" r="17158"/>
          <a:stretch/>
        </p:blipFill>
        <p:spPr>
          <a:prstGeom prst="rect">
            <a:avLst/>
          </a:prstGeom>
          <a:solidFill>
            <a:schemeClr val="bg1">
              <a:lumMod val="95000"/>
            </a:schemeClr>
          </a:solidFill>
        </p:spPr>
      </p:pic>
    </p:spTree>
    <p:extLst>
      <p:ext uri="{BB962C8B-B14F-4D97-AF65-F5344CB8AC3E}">
        <p14:creationId xmlns:p14="http://schemas.microsoft.com/office/powerpoint/2010/main" val="359190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68A2A0-63F7-D54A-A77A-EEEDBA7C670C}"/>
              </a:ext>
            </a:extLst>
          </p:cNvPr>
          <p:cNvSpPr>
            <a:spLocks noGrp="1"/>
          </p:cNvSpPr>
          <p:nvPr>
            <p:ph type="title"/>
          </p:nvPr>
        </p:nvSpPr>
        <p:spPr/>
        <p:txBody>
          <a:bodyPr/>
          <a:lstStyle/>
          <a:p>
            <a:r>
              <a:rPr lang="fr-FR" dirty="0"/>
              <a:t>Moyens envisagés</a:t>
            </a:r>
          </a:p>
        </p:txBody>
      </p:sp>
      <p:graphicFrame>
        <p:nvGraphicFramePr>
          <p:cNvPr id="9" name="Espace réservé du contenu 8">
            <a:extLst>
              <a:ext uri="{FF2B5EF4-FFF2-40B4-BE49-F238E27FC236}">
                <a16:creationId xmlns:a16="http://schemas.microsoft.com/office/drawing/2014/main" xmlns="" id="{D86647EA-F8DB-6C4F-B54C-D0C5316A91A4}"/>
              </a:ext>
            </a:extLst>
          </p:cNvPr>
          <p:cNvGraphicFramePr>
            <a:graphicFrameLocks noGrp="1"/>
          </p:cNvGraphicFramePr>
          <p:nvPr>
            <p:ph sz="half" idx="1"/>
            <p:extLst>
              <p:ext uri="{D42A27DB-BD31-4B8C-83A1-F6EECF244321}">
                <p14:modId xmlns:p14="http://schemas.microsoft.com/office/powerpoint/2010/main" val="701562855"/>
              </p:ext>
            </p:extLst>
          </p:nvPr>
        </p:nvGraphicFramePr>
        <p:xfrm>
          <a:off x="216977" y="1115878"/>
          <a:ext cx="7136323" cy="537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xmlns="" id="{A82E3796-A07D-0843-BB11-09AE3C08B48B}"/>
              </a:ext>
            </a:extLst>
          </p:cNvPr>
          <p:cNvSpPr>
            <a:spLocks noGrp="1"/>
          </p:cNvSpPr>
          <p:nvPr>
            <p:ph type="sldNum" sz="quarter" idx="15"/>
          </p:nvPr>
        </p:nvSpPr>
        <p:spPr/>
        <p:txBody>
          <a:bodyPr/>
          <a:lstStyle/>
          <a:p>
            <a:pPr rtl="0"/>
            <a:fld id="{058DB212-BFA2-403F-85EF-DFD3FF6D973A}" type="slidenum">
              <a:rPr lang="fr-FR" noProof="0" smtClean="0"/>
              <a:pPr rtl="0"/>
              <a:t>17</a:t>
            </a:fld>
            <a:endParaRPr lang="fr-FR" noProof="0" dirty="0"/>
          </a:p>
        </p:txBody>
      </p:sp>
      <p:pic>
        <p:nvPicPr>
          <p:cNvPr id="7" name="Espace réservé d’image 44" descr="Pot de crayons sur un bureau avec un tableau à l’arrière-plan">
            <a:extLst>
              <a:ext uri="{FF2B5EF4-FFF2-40B4-BE49-F238E27FC236}">
                <a16:creationId xmlns:a16="http://schemas.microsoft.com/office/drawing/2014/main" xmlns="" id="{DEA2E17E-5029-364F-8AC9-620635F97A3B}"/>
              </a:ext>
            </a:extLst>
          </p:cNvPr>
          <p:cNvPicPr>
            <a:picLocks noGrp="1" noChangeAspect="1"/>
          </p:cNvPicPr>
          <p:nvPr>
            <p:ph type="pic" sz="quarter" idx="13"/>
          </p:nvPr>
        </p:nvPicPr>
        <p:blipFill rotWithShape="1">
          <a:blip r:embed="rId7" cstate="screen">
            <a:extLst>
              <a:ext uri="{28A0092B-C50C-407E-A947-70E740481C1C}">
                <a14:useLocalDpi xmlns:a14="http://schemas.microsoft.com/office/drawing/2010/main"/>
              </a:ext>
            </a:extLst>
          </a:blip>
          <a:srcRect l="17158" r="17158"/>
          <a:stretch/>
        </p:blipFill>
        <p:spPr>
          <a:prstGeom prst="rect">
            <a:avLst/>
          </a:prstGeom>
          <a:solidFill>
            <a:schemeClr val="bg1">
              <a:lumMod val="95000"/>
            </a:schemeClr>
          </a:solidFill>
        </p:spPr>
      </p:pic>
    </p:spTree>
    <p:extLst>
      <p:ext uri="{BB962C8B-B14F-4D97-AF65-F5344CB8AC3E}">
        <p14:creationId xmlns:p14="http://schemas.microsoft.com/office/powerpoint/2010/main" val="360560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935456F1-0689-C64F-AFE5-AC126BFA5122}"/>
              </a:ext>
            </a:extLst>
          </p:cNvPr>
          <p:cNvSpPr>
            <a:spLocks noGrp="1"/>
          </p:cNvSpPr>
          <p:nvPr>
            <p:ph type="sldNum" sz="quarter" idx="14"/>
          </p:nvPr>
        </p:nvSpPr>
        <p:spPr/>
        <p:txBody>
          <a:bodyPr/>
          <a:lstStyle/>
          <a:p>
            <a:pPr rtl="0"/>
            <a:fld id="{058DB212-BFA2-403F-85EF-DFD3FF6D973A}" type="slidenum">
              <a:rPr lang="fr-FR" noProof="0" smtClean="0"/>
              <a:pPr rtl="0"/>
              <a:t>18</a:t>
            </a:fld>
            <a:endParaRPr lang="fr-FR" noProof="0" dirty="0"/>
          </a:p>
        </p:txBody>
      </p:sp>
      <p:sp>
        <p:nvSpPr>
          <p:cNvPr id="4" name="Titre 3">
            <a:extLst>
              <a:ext uri="{FF2B5EF4-FFF2-40B4-BE49-F238E27FC236}">
                <a16:creationId xmlns:a16="http://schemas.microsoft.com/office/drawing/2014/main" xmlns="" id="{A1F168CF-FD7B-C94E-BE79-726969A54D12}"/>
              </a:ext>
            </a:extLst>
          </p:cNvPr>
          <p:cNvSpPr>
            <a:spLocks noGrp="1"/>
          </p:cNvSpPr>
          <p:nvPr>
            <p:ph type="ctrTitle"/>
          </p:nvPr>
        </p:nvSpPr>
        <p:spPr/>
        <p:txBody>
          <a:bodyPr/>
          <a:lstStyle/>
          <a:p>
            <a:r>
              <a:rPr lang="fr-FR" dirty="0"/>
              <a:t>Cas chronique</a:t>
            </a:r>
          </a:p>
        </p:txBody>
      </p:sp>
      <p:pic>
        <p:nvPicPr>
          <p:cNvPr id="6" name="Espace réservé d’image 40" descr="Microscope">
            <a:extLst>
              <a:ext uri="{FF2B5EF4-FFF2-40B4-BE49-F238E27FC236}">
                <a16:creationId xmlns:a16="http://schemas.microsoft.com/office/drawing/2014/main" xmlns="" id="{691EE6F5-CD7E-2E4B-A550-604486C4E47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130" r="17130"/>
          <a:stretch/>
        </p:blipFill>
        <p:spPr>
          <a:prstGeom prst="rect">
            <a:avLst/>
          </a:prstGeom>
          <a:solidFill>
            <a:schemeClr val="accent1"/>
          </a:solidFill>
        </p:spPr>
      </p:pic>
    </p:spTree>
    <p:extLst>
      <p:ext uri="{BB962C8B-B14F-4D97-AF65-F5344CB8AC3E}">
        <p14:creationId xmlns:p14="http://schemas.microsoft.com/office/powerpoint/2010/main" val="362987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32725F-ACEA-F440-9A28-7ED277852911}"/>
              </a:ext>
            </a:extLst>
          </p:cNvPr>
          <p:cNvSpPr>
            <a:spLocks noGrp="1"/>
          </p:cNvSpPr>
          <p:nvPr>
            <p:ph type="title"/>
          </p:nvPr>
        </p:nvSpPr>
        <p:spPr/>
        <p:txBody>
          <a:bodyPr/>
          <a:lstStyle/>
          <a:p>
            <a:r>
              <a:rPr lang="fr-FR" dirty="0"/>
              <a:t>Cas chronique</a:t>
            </a:r>
          </a:p>
        </p:txBody>
      </p:sp>
      <p:sp>
        <p:nvSpPr>
          <p:cNvPr id="6" name="Espace réservé du numéro de diapositive 5">
            <a:extLst>
              <a:ext uri="{FF2B5EF4-FFF2-40B4-BE49-F238E27FC236}">
                <a16:creationId xmlns:a16="http://schemas.microsoft.com/office/drawing/2014/main" xmlns="" id="{BA8D555A-2ADE-9E44-9B09-583A993EA895}"/>
              </a:ext>
            </a:extLst>
          </p:cNvPr>
          <p:cNvSpPr>
            <a:spLocks noGrp="1"/>
          </p:cNvSpPr>
          <p:nvPr>
            <p:ph type="sldNum" sz="quarter" idx="15"/>
          </p:nvPr>
        </p:nvSpPr>
        <p:spPr/>
        <p:txBody>
          <a:bodyPr/>
          <a:lstStyle/>
          <a:p>
            <a:pPr rtl="0"/>
            <a:fld id="{058DB212-BFA2-403F-85EF-DFD3FF6D973A}" type="slidenum">
              <a:rPr lang="fr-FR" noProof="0" smtClean="0"/>
              <a:pPr rtl="0"/>
              <a:t>19</a:t>
            </a:fld>
            <a:endParaRPr lang="fr-FR" noProof="0" dirty="0"/>
          </a:p>
        </p:txBody>
      </p:sp>
      <p:cxnSp>
        <p:nvCxnSpPr>
          <p:cNvPr id="44" name="Connecteur droit 43">
            <a:extLst>
              <a:ext uri="{FF2B5EF4-FFF2-40B4-BE49-F238E27FC236}">
                <a16:creationId xmlns:a16="http://schemas.microsoft.com/office/drawing/2014/main" xmlns="" id="{CC2BC439-8E66-2342-90AE-1A27064EF7A5}"/>
              </a:ext>
            </a:extLst>
          </p:cNvPr>
          <p:cNvCxnSpPr>
            <a:cxnSpLocks/>
            <a:stCxn id="41" idx="2"/>
            <a:endCxn id="42" idx="2"/>
          </p:cNvCxnSpPr>
          <p:nvPr/>
        </p:nvCxnSpPr>
        <p:spPr>
          <a:xfrm>
            <a:off x="4217160" y="4605182"/>
            <a:ext cx="367568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5" name="Groupe 54">
            <a:extLst>
              <a:ext uri="{FF2B5EF4-FFF2-40B4-BE49-F238E27FC236}">
                <a16:creationId xmlns:a16="http://schemas.microsoft.com/office/drawing/2014/main" xmlns="" id="{87EA81EA-1668-744B-A709-FB9A33F78CB0}"/>
              </a:ext>
            </a:extLst>
          </p:cNvPr>
          <p:cNvGrpSpPr/>
          <p:nvPr/>
        </p:nvGrpSpPr>
        <p:grpSpPr>
          <a:xfrm>
            <a:off x="219457" y="569376"/>
            <a:ext cx="11795760" cy="5901267"/>
            <a:chOff x="220133" y="743979"/>
            <a:chExt cx="7328895" cy="5901267"/>
          </a:xfrm>
        </p:grpSpPr>
        <p:sp>
          <p:nvSpPr>
            <p:cNvPr id="7" name="Rectangle 6">
              <a:extLst>
                <a:ext uri="{FF2B5EF4-FFF2-40B4-BE49-F238E27FC236}">
                  <a16:creationId xmlns:a16="http://schemas.microsoft.com/office/drawing/2014/main" xmlns="" id="{589AAF17-993A-3440-BAAF-4471E572D7E0}"/>
                </a:ext>
              </a:extLst>
            </p:cNvPr>
            <p:cNvSpPr/>
            <p:nvPr/>
          </p:nvSpPr>
          <p:spPr>
            <a:xfrm>
              <a:off x="2776650" y="743979"/>
              <a:ext cx="2160000" cy="162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Céphalées</a:t>
              </a:r>
            </a:p>
          </p:txBody>
        </p:sp>
        <p:sp>
          <p:nvSpPr>
            <p:cNvPr id="8" name="Rectangle 7">
              <a:extLst>
                <a:ext uri="{FF2B5EF4-FFF2-40B4-BE49-F238E27FC236}">
                  <a16:creationId xmlns:a16="http://schemas.microsoft.com/office/drawing/2014/main" xmlns="" id="{5CDAD7D6-E3B4-F541-A762-56973607D570}"/>
                </a:ext>
              </a:extLst>
            </p:cNvPr>
            <p:cNvSpPr/>
            <p:nvPr/>
          </p:nvSpPr>
          <p:spPr>
            <a:xfrm>
              <a:off x="220133" y="2958745"/>
              <a:ext cx="2160000" cy="1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Diminution mobilité</a:t>
              </a:r>
            </a:p>
            <a:p>
              <a:pPr algn="ctr"/>
              <a:r>
                <a:rPr lang="fr-FR" dirty="0"/>
                <a:t>Contracture</a:t>
              </a:r>
            </a:p>
            <a:p>
              <a:pPr algn="ctr"/>
              <a:r>
                <a:rPr lang="fr-FR" dirty="0"/>
                <a:t>Control moteur</a:t>
              </a:r>
            </a:p>
          </p:txBody>
        </p:sp>
        <p:sp>
          <p:nvSpPr>
            <p:cNvPr id="9" name="Rectangle 8">
              <a:extLst>
                <a:ext uri="{FF2B5EF4-FFF2-40B4-BE49-F238E27FC236}">
                  <a16:creationId xmlns:a16="http://schemas.microsoft.com/office/drawing/2014/main" xmlns="" id="{41910B71-5D07-5F48-9E41-7366A5A4C339}"/>
                </a:ext>
              </a:extLst>
            </p:cNvPr>
            <p:cNvSpPr/>
            <p:nvPr/>
          </p:nvSpPr>
          <p:spPr>
            <a:xfrm>
              <a:off x="2804581" y="2962623"/>
              <a:ext cx="2160000" cy="162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Troubles sommeil</a:t>
              </a:r>
            </a:p>
            <a:p>
              <a:pPr algn="ctr"/>
              <a:r>
                <a:rPr lang="fr-FR" dirty="0"/>
                <a:t>Entretien domicile</a:t>
              </a:r>
            </a:p>
            <a:p>
              <a:pPr algn="ctr"/>
              <a:r>
                <a:rPr lang="fr-FR" dirty="0"/>
                <a:t>Loisirs</a:t>
              </a:r>
            </a:p>
          </p:txBody>
        </p:sp>
        <p:sp>
          <p:nvSpPr>
            <p:cNvPr id="10" name="Rectangle 9">
              <a:extLst>
                <a:ext uri="{FF2B5EF4-FFF2-40B4-BE49-F238E27FC236}">
                  <a16:creationId xmlns:a16="http://schemas.microsoft.com/office/drawing/2014/main" xmlns="" id="{E1B38390-F95A-F145-8B2E-485E8AC8D82A}"/>
                </a:ext>
              </a:extLst>
            </p:cNvPr>
            <p:cNvSpPr/>
            <p:nvPr/>
          </p:nvSpPr>
          <p:spPr>
            <a:xfrm>
              <a:off x="5389028" y="2962623"/>
              <a:ext cx="2160000" cy="162000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Association</a:t>
              </a:r>
            </a:p>
            <a:p>
              <a:pPr algn="ctr"/>
              <a:r>
                <a:rPr lang="fr-FR" dirty="0"/>
                <a:t>Retraitée</a:t>
              </a:r>
            </a:p>
            <a:p>
              <a:pPr algn="ctr"/>
              <a:r>
                <a:rPr lang="fr-FR" dirty="0"/>
                <a:t>Active</a:t>
              </a:r>
            </a:p>
          </p:txBody>
        </p:sp>
        <p:sp>
          <p:nvSpPr>
            <p:cNvPr id="11" name="Rectangle 10">
              <a:extLst>
                <a:ext uri="{FF2B5EF4-FFF2-40B4-BE49-F238E27FC236}">
                  <a16:creationId xmlns:a16="http://schemas.microsoft.com/office/drawing/2014/main" xmlns="" id="{7BCA2F16-B571-CE49-BDF2-D7D427A7E239}"/>
                </a:ext>
              </a:extLst>
            </p:cNvPr>
            <p:cNvSpPr/>
            <p:nvPr/>
          </p:nvSpPr>
          <p:spPr>
            <a:xfrm>
              <a:off x="1432984" y="5017490"/>
              <a:ext cx="2160000" cy="162000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Shopping médical</a:t>
              </a:r>
            </a:p>
            <a:p>
              <a:pPr algn="ctr"/>
              <a:r>
                <a:rPr lang="fr-FR" dirty="0"/>
                <a:t>Fusion</a:t>
              </a:r>
            </a:p>
            <a:p>
              <a:pPr algn="ctr"/>
              <a:r>
                <a:rPr lang="fr-FR" dirty="0"/>
                <a:t>Rigidité</a:t>
              </a:r>
            </a:p>
            <a:p>
              <a:pPr algn="ctr"/>
              <a:r>
                <a:rPr lang="fr-FR" dirty="0"/>
                <a:t>Femme 67 ans</a:t>
              </a:r>
            </a:p>
          </p:txBody>
        </p:sp>
        <p:sp>
          <p:nvSpPr>
            <p:cNvPr id="12" name="Rectangle 11">
              <a:extLst>
                <a:ext uri="{FF2B5EF4-FFF2-40B4-BE49-F238E27FC236}">
                  <a16:creationId xmlns:a16="http://schemas.microsoft.com/office/drawing/2014/main" xmlns="" id="{5747A57D-8A38-7E4D-95C2-1F3805CC3EAA}"/>
                </a:ext>
              </a:extLst>
            </p:cNvPr>
            <p:cNvSpPr/>
            <p:nvPr/>
          </p:nvSpPr>
          <p:spPr>
            <a:xfrm>
              <a:off x="4043834" y="5025246"/>
              <a:ext cx="2160000" cy="162000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Mariée</a:t>
              </a:r>
            </a:p>
            <a:p>
              <a:pPr algn="ctr"/>
              <a:r>
                <a:rPr lang="fr-FR" dirty="0"/>
                <a:t>Famille en province</a:t>
              </a:r>
            </a:p>
          </p:txBody>
        </p:sp>
        <p:cxnSp>
          <p:nvCxnSpPr>
            <p:cNvPr id="31" name="Connecteur droit avec flèche 30">
              <a:extLst>
                <a:ext uri="{FF2B5EF4-FFF2-40B4-BE49-F238E27FC236}">
                  <a16:creationId xmlns:a16="http://schemas.microsoft.com/office/drawing/2014/main" xmlns="" id="{C01AC8DC-70AA-684C-B05D-64831C337302}"/>
                </a:ext>
              </a:extLst>
            </p:cNvPr>
            <p:cNvCxnSpPr>
              <a:cxnSpLocks/>
              <a:stCxn id="9" idx="0"/>
              <a:endCxn id="7" idx="2"/>
            </p:cNvCxnSpPr>
            <p:nvPr/>
          </p:nvCxnSpPr>
          <p:spPr>
            <a:xfrm flipH="1" flipV="1">
              <a:off x="3856650" y="2363979"/>
              <a:ext cx="27931" cy="59864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BECF43C6-328C-B149-9235-0BE420C7CE50}"/>
                </a:ext>
              </a:extLst>
            </p:cNvPr>
            <p:cNvCxnSpPr>
              <a:stCxn id="9" idx="3"/>
              <a:endCxn id="10" idx="1"/>
            </p:cNvCxnSpPr>
            <p:nvPr/>
          </p:nvCxnSpPr>
          <p:spPr>
            <a:xfrm>
              <a:off x="4964581" y="3772623"/>
              <a:ext cx="42444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xmlns="" id="{BD878E2D-AD4F-384F-B8A0-0A14FC027A53}"/>
                </a:ext>
              </a:extLst>
            </p:cNvPr>
            <p:cNvCxnSpPr/>
            <p:nvPr/>
          </p:nvCxnSpPr>
          <p:spPr>
            <a:xfrm>
              <a:off x="2380134" y="3741700"/>
              <a:ext cx="42444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Flèche angle droit à deux pointes 35">
              <a:extLst>
                <a:ext uri="{FF2B5EF4-FFF2-40B4-BE49-F238E27FC236}">
                  <a16:creationId xmlns:a16="http://schemas.microsoft.com/office/drawing/2014/main" xmlns="" id="{19916109-F589-DB43-B339-C0208D4BD1CE}"/>
                </a:ext>
              </a:extLst>
            </p:cNvPr>
            <p:cNvSpPr/>
            <p:nvPr/>
          </p:nvSpPr>
          <p:spPr>
            <a:xfrm rot="10800000">
              <a:off x="943841" y="1329910"/>
              <a:ext cx="1832807" cy="1625890"/>
            </a:xfrm>
            <a:prstGeom prst="leftUpArrow">
              <a:avLst>
                <a:gd name="adj1" fmla="val 5525"/>
                <a:gd name="adj2" fmla="val 8591"/>
                <a:gd name="adj3" fmla="val 164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angle droit à deux pointes 36">
              <a:extLst>
                <a:ext uri="{FF2B5EF4-FFF2-40B4-BE49-F238E27FC236}">
                  <a16:creationId xmlns:a16="http://schemas.microsoft.com/office/drawing/2014/main" xmlns="" id="{AB843C62-4650-544C-A325-B7BB93E2355C}"/>
                </a:ext>
              </a:extLst>
            </p:cNvPr>
            <p:cNvSpPr/>
            <p:nvPr/>
          </p:nvSpPr>
          <p:spPr>
            <a:xfrm rot="16200000">
              <a:off x="5015877" y="1209042"/>
              <a:ext cx="1656976" cy="1850185"/>
            </a:xfrm>
            <a:prstGeom prst="leftUpArrow">
              <a:avLst>
                <a:gd name="adj1" fmla="val 5018"/>
                <a:gd name="adj2" fmla="val 8666"/>
                <a:gd name="adj3" fmla="val 164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xmlns="" id="{4F50FBE8-EAD0-E543-8383-B9F5AD0F6A39}"/>
                </a:ext>
              </a:extLst>
            </p:cNvPr>
            <p:cNvCxnSpPr/>
            <p:nvPr/>
          </p:nvCxnSpPr>
          <p:spPr>
            <a:xfrm>
              <a:off x="3592984" y="5995615"/>
              <a:ext cx="42444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Flèche à angle droit 40">
              <a:extLst>
                <a:ext uri="{FF2B5EF4-FFF2-40B4-BE49-F238E27FC236}">
                  <a16:creationId xmlns:a16="http://schemas.microsoft.com/office/drawing/2014/main" xmlns="" id="{FD78F1E8-AB0B-E247-88E3-D6856EF40BB9}"/>
                </a:ext>
              </a:extLst>
            </p:cNvPr>
            <p:cNvSpPr/>
            <p:nvPr/>
          </p:nvSpPr>
          <p:spPr>
            <a:xfrm rot="10800000">
              <a:off x="2380133" y="4740176"/>
              <a:ext cx="323837" cy="285069"/>
            </a:xfrm>
            <a:prstGeom prst="bentUpArrow">
              <a:avLst>
                <a:gd name="adj1" fmla="val 27789"/>
                <a:gd name="adj2" fmla="val 25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à angle droit 41">
              <a:extLst>
                <a:ext uri="{FF2B5EF4-FFF2-40B4-BE49-F238E27FC236}">
                  <a16:creationId xmlns:a16="http://schemas.microsoft.com/office/drawing/2014/main" xmlns="" id="{7C9E239B-D059-FA47-93EB-871265BFB35E}"/>
                </a:ext>
              </a:extLst>
            </p:cNvPr>
            <p:cNvSpPr/>
            <p:nvPr/>
          </p:nvSpPr>
          <p:spPr>
            <a:xfrm rot="10800000" flipH="1">
              <a:off x="4987730" y="4740176"/>
              <a:ext cx="323741" cy="285070"/>
            </a:xfrm>
            <a:prstGeom prst="bentUpArrow">
              <a:avLst>
                <a:gd name="adj1" fmla="val 27789"/>
                <a:gd name="adj2" fmla="val 25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avec flèche 49">
              <a:extLst>
                <a:ext uri="{FF2B5EF4-FFF2-40B4-BE49-F238E27FC236}">
                  <a16:creationId xmlns:a16="http://schemas.microsoft.com/office/drawing/2014/main" xmlns="" id="{085236EB-A357-D940-8CAC-F23924F3426A}"/>
                </a:ext>
              </a:extLst>
            </p:cNvPr>
            <p:cNvCxnSpPr>
              <a:endCxn id="9" idx="2"/>
            </p:cNvCxnSpPr>
            <p:nvPr/>
          </p:nvCxnSpPr>
          <p:spPr>
            <a:xfrm flipV="1">
              <a:off x="3884581" y="4582623"/>
              <a:ext cx="0" cy="157553"/>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e 53">
              <a:extLst>
                <a:ext uri="{FF2B5EF4-FFF2-40B4-BE49-F238E27FC236}">
                  <a16:creationId xmlns:a16="http://schemas.microsoft.com/office/drawing/2014/main" xmlns="" id="{ACB96A34-B7E2-7E44-A49E-D6D9A3375403}"/>
                </a:ext>
              </a:extLst>
            </p:cNvPr>
            <p:cNvGrpSpPr/>
            <p:nvPr/>
          </p:nvGrpSpPr>
          <p:grpSpPr>
            <a:xfrm rot="10800000">
              <a:off x="1105600" y="4539404"/>
              <a:ext cx="5557962" cy="284813"/>
              <a:chOff x="2532533" y="4892576"/>
              <a:chExt cx="2931338" cy="285070"/>
            </a:xfrm>
          </p:grpSpPr>
          <p:sp>
            <p:nvSpPr>
              <p:cNvPr id="51" name="Flèche à angle droit 50">
                <a:extLst>
                  <a:ext uri="{FF2B5EF4-FFF2-40B4-BE49-F238E27FC236}">
                    <a16:creationId xmlns:a16="http://schemas.microsoft.com/office/drawing/2014/main" xmlns="" id="{FB8EAC48-AC61-F442-AF60-4A04E2215887}"/>
                  </a:ext>
                </a:extLst>
              </p:cNvPr>
              <p:cNvSpPr/>
              <p:nvPr/>
            </p:nvSpPr>
            <p:spPr>
              <a:xfrm rot="10800000">
                <a:off x="2532533" y="4892576"/>
                <a:ext cx="323837" cy="285069"/>
              </a:xfrm>
              <a:prstGeom prst="bentUpArrow">
                <a:avLst>
                  <a:gd name="adj1" fmla="val 27789"/>
                  <a:gd name="adj2" fmla="val 25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à angle droit 51">
                <a:extLst>
                  <a:ext uri="{FF2B5EF4-FFF2-40B4-BE49-F238E27FC236}">
                    <a16:creationId xmlns:a16="http://schemas.microsoft.com/office/drawing/2014/main" xmlns="" id="{7C4D15C4-4FDA-CF46-A460-908C6546148C}"/>
                  </a:ext>
                </a:extLst>
              </p:cNvPr>
              <p:cNvSpPr/>
              <p:nvPr/>
            </p:nvSpPr>
            <p:spPr>
              <a:xfrm rot="10800000" flipH="1">
                <a:off x="5140130" y="4892576"/>
                <a:ext cx="323741" cy="285070"/>
              </a:xfrm>
              <a:prstGeom prst="bentUpArrow">
                <a:avLst>
                  <a:gd name="adj1" fmla="val 27789"/>
                  <a:gd name="adj2" fmla="val 25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a:extLst>
                  <a:ext uri="{FF2B5EF4-FFF2-40B4-BE49-F238E27FC236}">
                    <a16:creationId xmlns:a16="http://schemas.microsoft.com/office/drawing/2014/main" xmlns="" id="{26EF770B-AC30-6E4B-84C2-8F59549D8FAD}"/>
                  </a:ext>
                </a:extLst>
              </p:cNvPr>
              <p:cNvCxnSpPr>
                <a:cxnSpLocks/>
                <a:stCxn id="51" idx="2"/>
                <a:endCxn id="52" idx="2"/>
              </p:cNvCxnSpPr>
              <p:nvPr/>
            </p:nvCxnSpPr>
            <p:spPr>
              <a:xfrm>
                <a:off x="2856370" y="4932185"/>
                <a:ext cx="228376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3171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Plan de la présentation</a:t>
            </a:r>
          </a:p>
        </p:txBody>
      </p:sp>
      <p:sp>
        <p:nvSpPr>
          <p:cNvPr id="4" name="Espace réservé du contenu 3">
            <a:extLst>
              <a:ext uri="{FF2B5EF4-FFF2-40B4-BE49-F238E27FC236}">
                <a16:creationId xmlns:a16="http://schemas.microsoft.com/office/drawing/2014/main" xmlns="" id="{5F0977C3-BD7D-4617-8DF1-56211456D512}"/>
              </a:ext>
            </a:extLst>
          </p:cNvPr>
          <p:cNvSpPr>
            <a:spLocks noGrp="1"/>
          </p:cNvSpPr>
          <p:nvPr>
            <p:ph sz="half" idx="1"/>
          </p:nvPr>
        </p:nvSpPr>
        <p:spPr/>
        <p:txBody>
          <a:bodyPr rtlCol="0"/>
          <a:lstStyle/>
          <a:p>
            <a:pPr rtl="0">
              <a:buFont typeface="Wingdings" pitchFamily="2" charset="2"/>
              <a:buChar char="ü"/>
            </a:pPr>
            <a:r>
              <a:rPr lang="fr-FR" sz="3200" b="1" dirty="0"/>
              <a:t>Introduction</a:t>
            </a:r>
          </a:p>
          <a:p>
            <a:pPr rtl="0">
              <a:buFont typeface="Wingdings" pitchFamily="2" charset="2"/>
              <a:buChar char="ü"/>
            </a:pPr>
            <a:endParaRPr lang="fr-FR" sz="3200" b="1" dirty="0"/>
          </a:p>
          <a:p>
            <a:pPr rtl="0">
              <a:buFont typeface="Wingdings" pitchFamily="2" charset="2"/>
              <a:buChar char="ü"/>
            </a:pPr>
            <a:r>
              <a:rPr lang="fr-FR" sz="3200" b="1" dirty="0"/>
              <a:t>Évaluer</a:t>
            </a:r>
          </a:p>
          <a:p>
            <a:pPr rtl="0">
              <a:buFont typeface="Wingdings" pitchFamily="2" charset="2"/>
              <a:buChar char="ü"/>
            </a:pPr>
            <a:r>
              <a:rPr lang="fr-FR" sz="3200" b="1" dirty="0"/>
              <a:t>Agir</a:t>
            </a:r>
          </a:p>
          <a:p>
            <a:pPr rtl="0">
              <a:buFont typeface="Wingdings" pitchFamily="2" charset="2"/>
              <a:buChar char="ü"/>
            </a:pPr>
            <a:r>
              <a:rPr lang="fr-FR" sz="3200" b="1" dirty="0"/>
              <a:t>Prévenir</a:t>
            </a:r>
          </a:p>
          <a:p>
            <a:pPr rtl="0">
              <a:buFont typeface="Wingdings" pitchFamily="2" charset="2"/>
              <a:buChar char="ü"/>
            </a:pPr>
            <a:r>
              <a:rPr lang="fr-FR" sz="3200" b="1" dirty="0"/>
              <a:t>Former</a:t>
            </a:r>
          </a:p>
          <a:p>
            <a:pPr rtl="0">
              <a:buFont typeface="Wingdings" pitchFamily="2" charset="2"/>
              <a:buChar char="ü"/>
            </a:pPr>
            <a:endParaRPr lang="fr-FR" sz="3200" b="1" dirty="0"/>
          </a:p>
          <a:p>
            <a:pPr rtl="0">
              <a:buFont typeface="Wingdings" pitchFamily="2" charset="2"/>
              <a:buChar char="ü"/>
            </a:pPr>
            <a:r>
              <a:rPr lang="fr-FR" sz="3200" b="1" dirty="0"/>
              <a:t>Conclusion</a:t>
            </a:r>
          </a:p>
          <a:p>
            <a:pPr rtl="0">
              <a:buFont typeface="Wingdings" pitchFamily="2" charset="2"/>
              <a:buChar char="ü"/>
            </a:pPr>
            <a:endParaRPr lang="fr-FR" sz="3200" dirty="0"/>
          </a:p>
          <a:p>
            <a:pPr marL="606425" lvl="1" indent="-342900" rtl="0">
              <a:buFont typeface="+mj-lt"/>
              <a:buAutoNum type="arabicPeriod"/>
            </a:pPr>
            <a:endParaRPr lang="fr-FR" sz="3200" dirty="0"/>
          </a:p>
          <a:p>
            <a:pPr rtl="0"/>
            <a:endParaRPr lang="fr-FR" sz="3200" dirty="0"/>
          </a:p>
        </p:txBody>
      </p:sp>
      <p:sp>
        <p:nvSpPr>
          <p:cNvPr id="7" name="Espace réservé pour une image  6">
            <a:extLst>
              <a:ext uri="{FF2B5EF4-FFF2-40B4-BE49-F238E27FC236}">
                <a16:creationId xmlns:a16="http://schemas.microsoft.com/office/drawing/2014/main" xmlns="" id="{56C5C0AE-84AA-9243-A33B-B28C487CF9F2}"/>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37686945-8EB1-2845-BD91-62573AB1F637}"/>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7D6DA265-3222-C548-9427-0F7D24DF1913}"/>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8F013036-C7D4-544D-9BF1-6F7C0123C06C}"/>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7D85CB36-41F7-FF42-843F-3D7EEFC0F255}"/>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5A633B78-28AF-A940-A2D0-33084C200B5D}"/>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56452041-B21A-5745-A537-E64A6FB4E6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0751B5DE-D3E1-2246-92CD-785978FC9B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2BBAD457-F2B0-9F4A-87A5-245DA416ED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25A36D0C-EACD-F648-8C6F-6F0B7B6EBFB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4BD2F537-FA07-314E-8771-72FF38DB03F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9726208A-F602-DB45-9C1F-256507C829BD}"/>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F74942DA-4A75-8247-8FAE-FE78169EF0D9}"/>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a:t>
            </a:fld>
            <a:endParaRPr lang="fr-FR" dirty="0"/>
          </a:p>
        </p:txBody>
      </p:sp>
    </p:spTree>
    <p:extLst>
      <p:ext uri="{BB962C8B-B14F-4D97-AF65-F5344CB8AC3E}">
        <p14:creationId xmlns:p14="http://schemas.microsoft.com/office/powerpoint/2010/main" val="348257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DDED7D-C35A-CC4D-AEC0-4EB7484093DE}"/>
              </a:ext>
            </a:extLst>
          </p:cNvPr>
          <p:cNvSpPr>
            <a:spLocks noGrp="1"/>
          </p:cNvSpPr>
          <p:nvPr>
            <p:ph type="title"/>
          </p:nvPr>
        </p:nvSpPr>
        <p:spPr/>
        <p:txBody>
          <a:bodyPr/>
          <a:lstStyle/>
          <a:p>
            <a:r>
              <a:rPr lang="fr-FR" dirty="0"/>
              <a:t>Moyens envisagés</a:t>
            </a:r>
          </a:p>
        </p:txBody>
      </p:sp>
      <p:sp>
        <p:nvSpPr>
          <p:cNvPr id="5" name="Espace réservé pour une image  4">
            <a:extLst>
              <a:ext uri="{FF2B5EF4-FFF2-40B4-BE49-F238E27FC236}">
                <a16:creationId xmlns:a16="http://schemas.microsoft.com/office/drawing/2014/main" xmlns="" id="{B3F23E7E-E398-934A-88E5-4DA079566A92}"/>
              </a:ext>
            </a:extLst>
          </p:cNvPr>
          <p:cNvSpPr>
            <a:spLocks noGrp="1"/>
          </p:cNvSpPr>
          <p:nvPr>
            <p:ph type="pic" sz="quarter" idx="13"/>
          </p:nvPr>
        </p:nvSpPr>
        <p:spPr/>
      </p:sp>
      <p:sp>
        <p:nvSpPr>
          <p:cNvPr id="6" name="Espace réservé du numéro de diapositive 5">
            <a:extLst>
              <a:ext uri="{FF2B5EF4-FFF2-40B4-BE49-F238E27FC236}">
                <a16:creationId xmlns:a16="http://schemas.microsoft.com/office/drawing/2014/main" xmlns="" id="{320640C3-58C8-8B4B-94FC-CA53F5711E6B}"/>
              </a:ext>
            </a:extLst>
          </p:cNvPr>
          <p:cNvSpPr>
            <a:spLocks noGrp="1"/>
          </p:cNvSpPr>
          <p:nvPr>
            <p:ph type="sldNum" sz="quarter" idx="15"/>
          </p:nvPr>
        </p:nvSpPr>
        <p:spPr/>
        <p:txBody>
          <a:bodyPr/>
          <a:lstStyle/>
          <a:p>
            <a:pPr rtl="0"/>
            <a:fld id="{058DB212-BFA2-403F-85EF-DFD3FF6D973A}" type="slidenum">
              <a:rPr lang="fr-FR" noProof="0" smtClean="0"/>
              <a:pPr rtl="0"/>
              <a:t>20</a:t>
            </a:fld>
            <a:endParaRPr lang="fr-FR" noProof="0" dirty="0"/>
          </a:p>
        </p:txBody>
      </p:sp>
      <p:graphicFrame>
        <p:nvGraphicFramePr>
          <p:cNvPr id="9" name="Espace réservé du contenu 8">
            <a:extLst>
              <a:ext uri="{FF2B5EF4-FFF2-40B4-BE49-F238E27FC236}">
                <a16:creationId xmlns:a16="http://schemas.microsoft.com/office/drawing/2014/main" xmlns="" id="{2E8F6169-A404-4A48-A7AB-023610A98D5E}"/>
              </a:ext>
            </a:extLst>
          </p:cNvPr>
          <p:cNvGraphicFramePr>
            <a:graphicFrameLocks noGrp="1"/>
          </p:cNvGraphicFramePr>
          <p:nvPr>
            <p:ph sz="half" idx="1"/>
            <p:extLst>
              <p:ext uri="{D42A27DB-BD31-4B8C-83A1-F6EECF244321}">
                <p14:modId xmlns:p14="http://schemas.microsoft.com/office/powerpoint/2010/main" val="75571639"/>
              </p:ext>
            </p:extLst>
          </p:nvPr>
        </p:nvGraphicFramePr>
        <p:xfrm>
          <a:off x="360001" y="1155032"/>
          <a:ext cx="7179788" cy="4964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Espace réservé d’image 44" descr="Pot de crayons sur un bureau avec un tableau à l’arrière-plan">
            <a:extLst>
              <a:ext uri="{FF2B5EF4-FFF2-40B4-BE49-F238E27FC236}">
                <a16:creationId xmlns:a16="http://schemas.microsoft.com/office/drawing/2014/main" xmlns="" id="{8033F851-3475-BF4B-A46F-9B815051843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7158" r="17158"/>
          <a:stretch/>
        </p:blipFill>
        <p:spPr>
          <a:xfrm>
            <a:off x="7804150" y="-1488"/>
            <a:ext cx="4387850" cy="6679488"/>
          </a:xfrm>
          <a:prstGeom prst="rect">
            <a:avLst/>
          </a:prstGeom>
          <a:solidFill>
            <a:schemeClr val="bg1">
              <a:lumMod val="95000"/>
            </a:schemeClr>
          </a:solidFill>
        </p:spPr>
      </p:pic>
    </p:spTree>
    <p:extLst>
      <p:ext uri="{BB962C8B-B14F-4D97-AF65-F5344CB8AC3E}">
        <p14:creationId xmlns:p14="http://schemas.microsoft.com/office/powerpoint/2010/main" val="4894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DDED7D-C35A-CC4D-AEC0-4EB7484093DE}"/>
              </a:ext>
            </a:extLst>
          </p:cNvPr>
          <p:cNvSpPr>
            <a:spLocks noGrp="1"/>
          </p:cNvSpPr>
          <p:nvPr>
            <p:ph type="title"/>
          </p:nvPr>
        </p:nvSpPr>
        <p:spPr/>
        <p:txBody>
          <a:bodyPr/>
          <a:lstStyle/>
          <a:p>
            <a:r>
              <a:rPr lang="fr-FR"/>
              <a:t>Moyens envisagés</a:t>
            </a:r>
          </a:p>
        </p:txBody>
      </p:sp>
      <p:sp>
        <p:nvSpPr>
          <p:cNvPr id="5" name="Espace réservé pour une image  4">
            <a:extLst>
              <a:ext uri="{FF2B5EF4-FFF2-40B4-BE49-F238E27FC236}">
                <a16:creationId xmlns:a16="http://schemas.microsoft.com/office/drawing/2014/main" xmlns="" id="{B3F23E7E-E398-934A-88E5-4DA079566A92}"/>
              </a:ext>
            </a:extLst>
          </p:cNvPr>
          <p:cNvSpPr>
            <a:spLocks noGrp="1"/>
          </p:cNvSpPr>
          <p:nvPr>
            <p:ph type="pic" sz="quarter" idx="13"/>
          </p:nvPr>
        </p:nvSpPr>
        <p:spPr/>
      </p:sp>
      <p:sp>
        <p:nvSpPr>
          <p:cNvPr id="6" name="Espace réservé du numéro de diapositive 5">
            <a:extLst>
              <a:ext uri="{FF2B5EF4-FFF2-40B4-BE49-F238E27FC236}">
                <a16:creationId xmlns:a16="http://schemas.microsoft.com/office/drawing/2014/main" xmlns="" id="{320640C3-58C8-8B4B-94FC-CA53F5711E6B}"/>
              </a:ext>
            </a:extLst>
          </p:cNvPr>
          <p:cNvSpPr>
            <a:spLocks noGrp="1"/>
          </p:cNvSpPr>
          <p:nvPr>
            <p:ph type="sldNum" sz="quarter" idx="15"/>
          </p:nvPr>
        </p:nvSpPr>
        <p:spPr/>
        <p:txBody>
          <a:bodyPr/>
          <a:lstStyle/>
          <a:p>
            <a:pPr rtl="0"/>
            <a:fld id="{058DB212-BFA2-403F-85EF-DFD3FF6D973A}" type="slidenum">
              <a:rPr lang="fr-FR" noProof="0" smtClean="0"/>
              <a:pPr rtl="0"/>
              <a:t>21</a:t>
            </a:fld>
            <a:endParaRPr lang="fr-FR" noProof="0" dirty="0"/>
          </a:p>
        </p:txBody>
      </p:sp>
      <p:graphicFrame>
        <p:nvGraphicFramePr>
          <p:cNvPr id="9" name="Espace réservé du contenu 8">
            <a:extLst>
              <a:ext uri="{FF2B5EF4-FFF2-40B4-BE49-F238E27FC236}">
                <a16:creationId xmlns:a16="http://schemas.microsoft.com/office/drawing/2014/main" xmlns="" id="{2E8F6169-A404-4A48-A7AB-023610A98D5E}"/>
              </a:ext>
            </a:extLst>
          </p:cNvPr>
          <p:cNvGraphicFramePr>
            <a:graphicFrameLocks noGrp="1"/>
          </p:cNvGraphicFramePr>
          <p:nvPr>
            <p:ph sz="half" idx="1"/>
            <p:extLst>
              <p:ext uri="{D42A27DB-BD31-4B8C-83A1-F6EECF244321}">
                <p14:modId xmlns:p14="http://schemas.microsoft.com/office/powerpoint/2010/main" val="64224424"/>
              </p:ext>
            </p:extLst>
          </p:nvPr>
        </p:nvGraphicFramePr>
        <p:xfrm>
          <a:off x="360000" y="1155032"/>
          <a:ext cx="7259999" cy="4964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Espace réservé d’image 44" descr="Pot de crayons sur un bureau avec un tableau à l’arrière-plan">
            <a:extLst>
              <a:ext uri="{FF2B5EF4-FFF2-40B4-BE49-F238E27FC236}">
                <a16:creationId xmlns:a16="http://schemas.microsoft.com/office/drawing/2014/main" xmlns="" id="{1534BF13-672E-F749-AF4B-DA36BDA8CB4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7158" r="17158"/>
          <a:stretch/>
        </p:blipFill>
        <p:spPr>
          <a:xfrm>
            <a:off x="7804150" y="-1488"/>
            <a:ext cx="4387850" cy="6679488"/>
          </a:xfrm>
          <a:prstGeom prst="rect">
            <a:avLst/>
          </a:prstGeom>
          <a:solidFill>
            <a:schemeClr val="bg1">
              <a:lumMod val="95000"/>
            </a:schemeClr>
          </a:solidFill>
        </p:spPr>
      </p:pic>
    </p:spTree>
    <p:extLst>
      <p:ext uri="{BB962C8B-B14F-4D97-AF65-F5344CB8AC3E}">
        <p14:creationId xmlns:p14="http://schemas.microsoft.com/office/powerpoint/2010/main" val="128963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d’image 17" descr="Livres sur une étagère, tranche tournée vers l’extérieur">
            <a:extLst>
              <a:ext uri="{FF2B5EF4-FFF2-40B4-BE49-F238E27FC236}">
                <a16:creationId xmlns:a16="http://schemas.microsoft.com/office/drawing/2014/main" xmlns="" id="{E183FABE-66AB-4434-B5CC-BC7BD9DB75B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21982" b="21982"/>
          <a:stretch>
            <a:fillRect/>
          </a:stretch>
        </p:blipFill>
        <p:spPr>
          <a:xfrm>
            <a:off x="-11284" y="1"/>
            <a:ext cx="7815636" cy="6677022"/>
          </a:xfrm>
        </p:spPr>
      </p:pic>
      <p:sp>
        <p:nvSpPr>
          <p:cNvPr id="4" name="Titre 3">
            <a:extLst>
              <a:ext uri="{FF2B5EF4-FFF2-40B4-BE49-F238E27FC236}">
                <a16:creationId xmlns:a16="http://schemas.microsoft.com/office/drawing/2014/main" xmlns="" id="{D65A836F-346F-4099-BC7B-0D8F3B27F395}"/>
              </a:ext>
            </a:extLst>
          </p:cNvPr>
          <p:cNvSpPr>
            <a:spLocks noGrp="1"/>
          </p:cNvSpPr>
          <p:nvPr>
            <p:ph type="ctrTitle"/>
          </p:nvPr>
        </p:nvSpPr>
        <p:spPr>
          <a:xfrm>
            <a:off x="8070527" y="473868"/>
            <a:ext cx="3759807" cy="1547813"/>
          </a:xfrm>
        </p:spPr>
        <p:txBody>
          <a:bodyPr rtlCol="0" anchor="ctr"/>
          <a:lstStyle/>
          <a:p>
            <a:pPr rtl="0"/>
            <a:r>
              <a:rPr lang="fr-FR" dirty="0"/>
              <a:t>Prévention et douleur</a:t>
            </a:r>
          </a:p>
        </p:txBody>
      </p:sp>
      <p:sp>
        <p:nvSpPr>
          <p:cNvPr id="5" name="Sous-titre 4">
            <a:extLst>
              <a:ext uri="{FF2B5EF4-FFF2-40B4-BE49-F238E27FC236}">
                <a16:creationId xmlns:a16="http://schemas.microsoft.com/office/drawing/2014/main" xmlns="" id="{1FF39718-6251-4A5A-AAC7-767229317836}"/>
              </a:ext>
            </a:extLst>
          </p:cNvPr>
          <p:cNvSpPr>
            <a:spLocks noGrp="1"/>
          </p:cNvSpPr>
          <p:nvPr>
            <p:ph type="subTitle" idx="1"/>
          </p:nvPr>
        </p:nvSpPr>
        <p:spPr/>
        <p:txBody>
          <a:bodyPr rtlCol="0"/>
          <a:lstStyle/>
          <a:p>
            <a:pPr rtl="0"/>
            <a:r>
              <a:rPr lang="fr-FR" sz="2000" dirty="0"/>
              <a:t>Prévenir de quoi?</a:t>
            </a:r>
            <a:endParaRPr lang="fr-FR" sz="2000" noProof="1"/>
          </a:p>
        </p:txBody>
      </p:sp>
      <p:sp>
        <p:nvSpPr>
          <p:cNvPr id="3" name="Espace réservé du numéro de diapositive 2">
            <a:extLst>
              <a:ext uri="{FF2B5EF4-FFF2-40B4-BE49-F238E27FC236}">
                <a16:creationId xmlns:a16="http://schemas.microsoft.com/office/drawing/2014/main" xmlns="" id="{FA5F0145-EFD7-49DA-AD14-17BB0BE45561}"/>
              </a:ext>
            </a:extLst>
          </p:cNvPr>
          <p:cNvSpPr>
            <a:spLocks noGrp="1"/>
          </p:cNvSpPr>
          <p:nvPr>
            <p:ph type="sldNum" sz="quarter" idx="4294967295"/>
          </p:nvPr>
        </p:nvSpPr>
        <p:spPr>
          <a:xfrm>
            <a:off x="11595100" y="6678613"/>
            <a:ext cx="596900" cy="142875"/>
          </a:xfrm>
        </p:spPr>
        <p:txBody>
          <a:bodyPr rtlCol="0"/>
          <a:lstStyle/>
          <a:p>
            <a:pPr rtl="0"/>
            <a:fld id="{058DB212-BFA2-403F-85EF-DFD3FF6D973A}" type="slidenum">
              <a:rPr lang="fr-FR" smtClean="0"/>
              <a:pPr rtl="0"/>
              <a:t>22</a:t>
            </a:fld>
            <a:endParaRPr lang="fr-FR" dirty="0"/>
          </a:p>
        </p:txBody>
      </p:sp>
      <p:grpSp>
        <p:nvGrpSpPr>
          <p:cNvPr id="6" name="Groupe 5">
            <a:extLst>
              <a:ext uri="{FF2B5EF4-FFF2-40B4-BE49-F238E27FC236}">
                <a16:creationId xmlns:a16="http://schemas.microsoft.com/office/drawing/2014/main" xmlns="" id="{25C384BA-0032-4FE7-AC29-2F9F931970D5}"/>
              </a:ext>
              <a:ext uri="{C183D7F6-B498-43B3-948B-1728B52AA6E4}">
                <adec:decorative xmlns:adec="http://schemas.microsoft.com/office/drawing/2017/decorative" xmlns="" val="1"/>
              </a:ext>
            </a:extLst>
          </p:cNvPr>
          <p:cNvGrpSpPr>
            <a:grpSpLocks noChangeAspect="1"/>
          </p:cNvGrpSpPr>
          <p:nvPr/>
        </p:nvGrpSpPr>
        <p:grpSpPr>
          <a:xfrm>
            <a:off x="2446471" y="5397727"/>
            <a:ext cx="253691" cy="277340"/>
            <a:chOff x="5698331" y="2974181"/>
            <a:chExt cx="781050" cy="853859"/>
          </a:xfrm>
          <a:solidFill>
            <a:schemeClr val="bg1"/>
          </a:solidFill>
        </p:grpSpPr>
        <p:sp>
          <p:nvSpPr>
            <p:cNvPr id="7" name="Forme libre : Forme 6">
              <a:extLst>
                <a:ext uri="{FF2B5EF4-FFF2-40B4-BE49-F238E27FC236}">
                  <a16:creationId xmlns:a16="http://schemas.microsoft.com/office/drawing/2014/main" xmlns="" id="{D5C429C1-62E8-4B3E-A0C7-6003B138652C}"/>
                </a:ext>
              </a:extLst>
            </p:cNvPr>
            <p:cNvSpPr/>
            <p:nvPr/>
          </p:nvSpPr>
          <p:spPr>
            <a:xfrm>
              <a:off x="5707856" y="3370840"/>
              <a:ext cx="771525" cy="457200"/>
            </a:xfrm>
            <a:custGeom>
              <a:avLst/>
              <a:gdLst>
                <a:gd name="connsiteX0" fmla="*/ 502063 w 771525"/>
                <a:gd name="connsiteY0" fmla="*/ 35328 h 457200"/>
                <a:gd name="connsiteX1" fmla="*/ 496414 w 771525"/>
                <a:gd name="connsiteY1" fmla="*/ 7506 h 457200"/>
                <a:gd name="connsiteX2" fmla="*/ 472811 w 771525"/>
                <a:gd name="connsiteY2" fmla="*/ 23279 h 457200"/>
                <a:gd name="connsiteX3" fmla="*/ 388144 w 771525"/>
                <a:gd name="connsiteY3" fmla="*/ 48635 h 457200"/>
                <a:gd name="connsiteX4" fmla="*/ 303657 w 771525"/>
                <a:gd name="connsiteY4" fmla="*/ 23393 h 457200"/>
                <a:gd name="connsiteX5" fmla="*/ 279940 w 771525"/>
                <a:gd name="connsiteY5" fmla="*/ 7144 h 457200"/>
                <a:gd name="connsiteX6" fmla="*/ 274215 w 771525"/>
                <a:gd name="connsiteY6" fmla="*/ 35319 h 457200"/>
                <a:gd name="connsiteX7" fmla="*/ 7144 w 771525"/>
                <a:gd name="connsiteY7" fmla="*/ 420110 h 457200"/>
                <a:gd name="connsiteX8" fmla="*/ 7144 w 771525"/>
                <a:gd name="connsiteY8" fmla="*/ 458210 h 457200"/>
                <a:gd name="connsiteX9" fmla="*/ 305667 w 771525"/>
                <a:gd name="connsiteY9" fmla="*/ 68713 h 457200"/>
                <a:gd name="connsiteX10" fmla="*/ 388144 w 771525"/>
                <a:gd name="connsiteY10" fmla="*/ 86735 h 457200"/>
                <a:gd name="connsiteX11" fmla="*/ 470573 w 771525"/>
                <a:gd name="connsiteY11" fmla="*/ 68532 h 457200"/>
                <a:gd name="connsiteX12" fmla="*/ 769144 w 771525"/>
                <a:gd name="connsiteY12" fmla="*/ 458210 h 457200"/>
                <a:gd name="connsiteX13" fmla="*/ 769144 w 771525"/>
                <a:gd name="connsiteY13" fmla="*/ 420110 h 457200"/>
                <a:gd name="connsiteX14" fmla="*/ 502063 w 771525"/>
                <a:gd name="connsiteY14" fmla="*/ 3532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457200">
                  <a:moveTo>
                    <a:pt x="502063" y="35328"/>
                  </a:moveTo>
                  <a:lnTo>
                    <a:pt x="496414" y="7506"/>
                  </a:lnTo>
                  <a:lnTo>
                    <a:pt x="472811" y="23279"/>
                  </a:lnTo>
                  <a:cubicBezTo>
                    <a:pt x="446199" y="41053"/>
                    <a:pt x="420881" y="48635"/>
                    <a:pt x="388144" y="48635"/>
                  </a:cubicBezTo>
                  <a:cubicBezTo>
                    <a:pt x="354749" y="48635"/>
                    <a:pt x="329479" y="41091"/>
                    <a:pt x="303657" y="23393"/>
                  </a:cubicBezTo>
                  <a:lnTo>
                    <a:pt x="279940" y="7144"/>
                  </a:lnTo>
                  <a:lnTo>
                    <a:pt x="274215" y="35319"/>
                  </a:lnTo>
                  <a:cubicBezTo>
                    <a:pt x="273444" y="39167"/>
                    <a:pt x="193900" y="420110"/>
                    <a:pt x="7144" y="420110"/>
                  </a:cubicBezTo>
                  <a:lnTo>
                    <a:pt x="7144" y="458210"/>
                  </a:lnTo>
                  <a:cubicBezTo>
                    <a:pt x="195491" y="458210"/>
                    <a:pt x="283188" y="160191"/>
                    <a:pt x="305667" y="68713"/>
                  </a:cubicBezTo>
                  <a:cubicBezTo>
                    <a:pt x="330622" y="81077"/>
                    <a:pt x="356968" y="86735"/>
                    <a:pt x="388144" y="86735"/>
                  </a:cubicBezTo>
                  <a:cubicBezTo>
                    <a:pt x="418910" y="86735"/>
                    <a:pt x="445208" y="81020"/>
                    <a:pt x="470573" y="68532"/>
                  </a:cubicBezTo>
                  <a:cubicBezTo>
                    <a:pt x="492985" y="159810"/>
                    <a:pt x="580673" y="458210"/>
                    <a:pt x="769144" y="458210"/>
                  </a:cubicBezTo>
                  <a:lnTo>
                    <a:pt x="769144" y="420110"/>
                  </a:lnTo>
                  <a:cubicBezTo>
                    <a:pt x="582387" y="420110"/>
                    <a:pt x="502844" y="39167"/>
                    <a:pt x="502063" y="35328"/>
                  </a:cubicBezTo>
                  <a:close/>
                </a:path>
              </a:pathLst>
            </a:custGeom>
            <a:grpFill/>
            <a:ln w="9525" cap="flat">
              <a:noFill/>
              <a:prstDash val="solid"/>
              <a:miter/>
            </a:ln>
          </p:spPr>
          <p:txBody>
            <a:bodyPr rtlCol="0" anchor="ctr"/>
            <a:lstStyle/>
            <a:p>
              <a:pPr rtl="0"/>
              <a:endParaRPr lang="fr-FR" dirty="0"/>
            </a:p>
          </p:txBody>
        </p:sp>
        <p:sp>
          <p:nvSpPr>
            <p:cNvPr id="9" name="Forme libre : Forme 8">
              <a:extLst>
                <a:ext uri="{FF2B5EF4-FFF2-40B4-BE49-F238E27FC236}">
                  <a16:creationId xmlns:a16="http://schemas.microsoft.com/office/drawing/2014/main" xmlns="" id="{A4E105F6-D01D-4A16-9172-E05D1F34B154}"/>
                </a:ext>
              </a:extLst>
            </p:cNvPr>
            <p:cNvSpPr/>
            <p:nvPr/>
          </p:nvSpPr>
          <p:spPr>
            <a:xfrm>
              <a:off x="6317456" y="3164681"/>
              <a:ext cx="123825" cy="123825"/>
            </a:xfrm>
            <a:custGeom>
              <a:avLst/>
              <a:gdLst>
                <a:gd name="connsiteX0" fmla="*/ 7144 w 123825"/>
                <a:gd name="connsiteY0" fmla="*/ 64294 h 123825"/>
                <a:gd name="connsiteX1" fmla="*/ 64294 w 123825"/>
                <a:gd name="connsiteY1" fmla="*/ 121444 h 123825"/>
                <a:gd name="connsiteX2" fmla="*/ 121444 w 123825"/>
                <a:gd name="connsiteY2" fmla="*/ 64294 h 123825"/>
                <a:gd name="connsiteX3" fmla="*/ 64294 w 123825"/>
                <a:gd name="connsiteY3" fmla="*/ 7144 h 123825"/>
                <a:gd name="connsiteX4" fmla="*/ 7144 w 123825"/>
                <a:gd name="connsiteY4" fmla="*/ 64294 h 123825"/>
                <a:gd name="connsiteX5" fmla="*/ 83344 w 123825"/>
                <a:gd name="connsiteY5" fmla="*/ 64294 h 123825"/>
                <a:gd name="connsiteX6" fmla="*/ 64294 w 123825"/>
                <a:gd name="connsiteY6" fmla="*/ 83344 h 123825"/>
                <a:gd name="connsiteX7" fmla="*/ 45244 w 123825"/>
                <a:gd name="connsiteY7" fmla="*/ 64294 h 123825"/>
                <a:gd name="connsiteX8" fmla="*/ 64294 w 123825"/>
                <a:gd name="connsiteY8" fmla="*/ 45244 h 123825"/>
                <a:gd name="connsiteX9" fmla="*/ 83344 w 123825"/>
                <a:gd name="connsiteY9" fmla="*/ 6429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7144" y="64294"/>
                  </a:moveTo>
                  <a:cubicBezTo>
                    <a:pt x="7144" y="95812"/>
                    <a:pt x="32776" y="121444"/>
                    <a:pt x="64294" y="121444"/>
                  </a:cubicBezTo>
                  <a:cubicBezTo>
                    <a:pt x="95812" y="121444"/>
                    <a:pt x="121444" y="95812"/>
                    <a:pt x="121444" y="64294"/>
                  </a:cubicBezTo>
                  <a:cubicBezTo>
                    <a:pt x="121444" y="32776"/>
                    <a:pt x="95812" y="7144"/>
                    <a:pt x="64294" y="7144"/>
                  </a:cubicBezTo>
                  <a:cubicBezTo>
                    <a:pt x="32776" y="7144"/>
                    <a:pt x="7144" y="32776"/>
                    <a:pt x="7144" y="64294"/>
                  </a:cubicBezTo>
                  <a:close/>
                  <a:moveTo>
                    <a:pt x="83344" y="64294"/>
                  </a:moveTo>
                  <a:cubicBezTo>
                    <a:pt x="83344" y="74800"/>
                    <a:pt x="74800" y="83344"/>
                    <a:pt x="64294" y="83344"/>
                  </a:cubicBezTo>
                  <a:cubicBezTo>
                    <a:pt x="53788" y="83344"/>
                    <a:pt x="45244" y="74800"/>
                    <a:pt x="45244" y="64294"/>
                  </a:cubicBezTo>
                  <a:cubicBezTo>
                    <a:pt x="45244" y="53788"/>
                    <a:pt x="53788" y="45244"/>
                    <a:pt x="64294" y="45244"/>
                  </a:cubicBezTo>
                  <a:cubicBezTo>
                    <a:pt x="74800" y="45244"/>
                    <a:pt x="83344" y="53788"/>
                    <a:pt x="83344" y="64294"/>
                  </a:cubicBezTo>
                  <a:close/>
                </a:path>
              </a:pathLst>
            </a:custGeom>
            <a:grpFill/>
            <a:ln w="9525" cap="flat">
              <a:noFill/>
              <a:prstDash val="solid"/>
              <a:miter/>
            </a:ln>
          </p:spPr>
          <p:txBody>
            <a:bodyPr rtlCol="0" anchor="ctr"/>
            <a:lstStyle/>
            <a:p>
              <a:pPr rtl="0"/>
              <a:endParaRPr lang="fr-FR" dirty="0"/>
            </a:p>
          </p:txBody>
        </p:sp>
        <p:sp>
          <p:nvSpPr>
            <p:cNvPr id="10" name="Forme libre : Forme 9">
              <a:extLst>
                <a:ext uri="{FF2B5EF4-FFF2-40B4-BE49-F238E27FC236}">
                  <a16:creationId xmlns:a16="http://schemas.microsoft.com/office/drawing/2014/main" xmlns="" id="{351DF594-8FA0-4AC6-B165-BBF1184B2997}"/>
                </a:ext>
              </a:extLst>
            </p:cNvPr>
            <p:cNvSpPr/>
            <p:nvPr/>
          </p:nvSpPr>
          <p:spPr>
            <a:xfrm>
              <a:off x="6298406" y="2974181"/>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pPr rtl="0"/>
              <a:endParaRPr lang="fr-FR" dirty="0"/>
            </a:p>
          </p:txBody>
        </p:sp>
        <p:sp>
          <p:nvSpPr>
            <p:cNvPr id="11" name="Forme libre : Forme 10">
              <a:extLst>
                <a:ext uri="{FF2B5EF4-FFF2-40B4-BE49-F238E27FC236}">
                  <a16:creationId xmlns:a16="http://schemas.microsoft.com/office/drawing/2014/main" xmlns="" id="{5818DD9E-AD36-4BB3-9A58-F259F54EE1EB}"/>
                </a:ext>
              </a:extLst>
            </p:cNvPr>
            <p:cNvSpPr/>
            <p:nvPr/>
          </p:nvSpPr>
          <p:spPr>
            <a:xfrm>
              <a:off x="6126956" y="3212306"/>
              <a:ext cx="180975" cy="171450"/>
            </a:xfrm>
            <a:custGeom>
              <a:avLst/>
              <a:gdLst>
                <a:gd name="connsiteX0" fmla="*/ 7144 w 180975"/>
                <a:gd name="connsiteY0" fmla="*/ 149914 h 171450"/>
                <a:gd name="connsiteX1" fmla="*/ 26089 w 180975"/>
                <a:gd name="connsiteY1" fmla="*/ 169069 h 171450"/>
                <a:gd name="connsiteX2" fmla="*/ 26194 w 180975"/>
                <a:gd name="connsiteY2" fmla="*/ 169069 h 171450"/>
                <a:gd name="connsiteX3" fmla="*/ 45244 w 180975"/>
                <a:gd name="connsiteY3" fmla="*/ 150124 h 171450"/>
                <a:gd name="connsiteX4" fmla="*/ 159544 w 180975"/>
                <a:gd name="connsiteY4" fmla="*/ 45244 h 171450"/>
                <a:gd name="connsiteX5" fmla="*/ 178594 w 180975"/>
                <a:gd name="connsiteY5" fmla="*/ 26194 h 171450"/>
                <a:gd name="connsiteX6" fmla="*/ 159544 w 180975"/>
                <a:gd name="connsiteY6" fmla="*/ 7144 h 171450"/>
                <a:gd name="connsiteX7" fmla="*/ 7144 w 180975"/>
                <a:gd name="connsiteY7" fmla="*/ 1499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71450">
                  <a:moveTo>
                    <a:pt x="7144" y="149914"/>
                  </a:moveTo>
                  <a:cubicBezTo>
                    <a:pt x="7087" y="160430"/>
                    <a:pt x="15574" y="169012"/>
                    <a:pt x="26089" y="169069"/>
                  </a:cubicBezTo>
                  <a:cubicBezTo>
                    <a:pt x="26127" y="169069"/>
                    <a:pt x="26156" y="169069"/>
                    <a:pt x="26194" y="169069"/>
                  </a:cubicBezTo>
                  <a:cubicBezTo>
                    <a:pt x="36672" y="169069"/>
                    <a:pt x="45187" y="160601"/>
                    <a:pt x="45244" y="150124"/>
                  </a:cubicBezTo>
                  <a:cubicBezTo>
                    <a:pt x="45263" y="145837"/>
                    <a:pt x="47092" y="45244"/>
                    <a:pt x="159544" y="45244"/>
                  </a:cubicBezTo>
                  <a:cubicBezTo>
                    <a:pt x="170060" y="45244"/>
                    <a:pt x="178594" y="36709"/>
                    <a:pt x="178594" y="26194"/>
                  </a:cubicBezTo>
                  <a:cubicBezTo>
                    <a:pt x="178594" y="15678"/>
                    <a:pt x="170060" y="7144"/>
                    <a:pt x="159544" y="7144"/>
                  </a:cubicBezTo>
                  <a:cubicBezTo>
                    <a:pt x="9630" y="7144"/>
                    <a:pt x="7154" y="148485"/>
                    <a:pt x="7144" y="149914"/>
                  </a:cubicBezTo>
                  <a:close/>
                </a:path>
              </a:pathLst>
            </a:custGeom>
            <a:grpFill/>
            <a:ln w="9525" cap="flat">
              <a:noFill/>
              <a:prstDash val="solid"/>
              <a:miter/>
            </a:ln>
          </p:spPr>
          <p:txBody>
            <a:bodyPr rtlCol="0" anchor="ctr"/>
            <a:lstStyle/>
            <a:p>
              <a:pPr rtl="0"/>
              <a:endParaRPr lang="fr-FR" dirty="0"/>
            </a:p>
          </p:txBody>
        </p:sp>
        <p:sp>
          <p:nvSpPr>
            <p:cNvPr id="12" name="Forme libre : Forme 11">
              <a:extLst>
                <a:ext uri="{FF2B5EF4-FFF2-40B4-BE49-F238E27FC236}">
                  <a16:creationId xmlns:a16="http://schemas.microsoft.com/office/drawing/2014/main" xmlns="" id="{F5CBD23E-8804-44C0-AB72-94DBDD7B129F}"/>
                </a:ext>
              </a:extLst>
            </p:cNvPr>
            <p:cNvSpPr/>
            <p:nvPr/>
          </p:nvSpPr>
          <p:spPr>
            <a:xfrm>
              <a:off x="5698331" y="3117056"/>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pPr rtl="0"/>
              <a:endParaRPr lang="fr-FR" dirty="0"/>
            </a:p>
          </p:txBody>
        </p:sp>
        <p:sp>
          <p:nvSpPr>
            <p:cNvPr id="13" name="Forme libre : Forme 12">
              <a:extLst>
                <a:ext uri="{FF2B5EF4-FFF2-40B4-BE49-F238E27FC236}">
                  <a16:creationId xmlns:a16="http://schemas.microsoft.com/office/drawing/2014/main" xmlns="" id="{706AAF1B-AA49-4254-BF37-5EB5EDF12E66}"/>
                </a:ext>
              </a:extLst>
            </p:cNvPr>
            <p:cNvSpPr/>
            <p:nvPr/>
          </p:nvSpPr>
          <p:spPr>
            <a:xfrm>
              <a:off x="5831681" y="3155156"/>
              <a:ext cx="219075" cy="228600"/>
            </a:xfrm>
            <a:custGeom>
              <a:avLst/>
              <a:gdLst>
                <a:gd name="connsiteX0" fmla="*/ 26194 w 219075"/>
                <a:gd name="connsiteY0" fmla="*/ 45244 h 228600"/>
                <a:gd name="connsiteX1" fmla="*/ 178594 w 219075"/>
                <a:gd name="connsiteY1" fmla="*/ 207274 h 228600"/>
                <a:gd name="connsiteX2" fmla="*/ 197644 w 219075"/>
                <a:gd name="connsiteY2" fmla="*/ 226219 h 228600"/>
                <a:gd name="connsiteX3" fmla="*/ 197729 w 219075"/>
                <a:gd name="connsiteY3" fmla="*/ 226219 h 228600"/>
                <a:gd name="connsiteX4" fmla="*/ 216694 w 219075"/>
                <a:gd name="connsiteY4" fmla="*/ 207083 h 228600"/>
                <a:gd name="connsiteX5" fmla="*/ 26194 w 219075"/>
                <a:gd name="connsiteY5" fmla="*/ 7144 h 228600"/>
                <a:gd name="connsiteX6" fmla="*/ 7144 w 219075"/>
                <a:gd name="connsiteY6" fmla="*/ 26194 h 228600"/>
                <a:gd name="connsiteX7" fmla="*/ 26194 w 219075"/>
                <a:gd name="connsiteY7" fmla="*/ 452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28600">
                  <a:moveTo>
                    <a:pt x="26194" y="45244"/>
                  </a:moveTo>
                  <a:cubicBezTo>
                    <a:pt x="175298" y="45244"/>
                    <a:pt x="178527" y="200339"/>
                    <a:pt x="178594" y="207274"/>
                  </a:cubicBezTo>
                  <a:cubicBezTo>
                    <a:pt x="178651" y="217761"/>
                    <a:pt x="187166" y="226219"/>
                    <a:pt x="197644" y="226219"/>
                  </a:cubicBezTo>
                  <a:cubicBezTo>
                    <a:pt x="197672" y="226219"/>
                    <a:pt x="197701" y="226219"/>
                    <a:pt x="197729" y="226219"/>
                  </a:cubicBezTo>
                  <a:cubicBezTo>
                    <a:pt x="208245" y="226171"/>
                    <a:pt x="216741" y="217599"/>
                    <a:pt x="216694" y="207083"/>
                  </a:cubicBezTo>
                  <a:cubicBezTo>
                    <a:pt x="216370" y="137922"/>
                    <a:pt x="176136" y="7144"/>
                    <a:pt x="26194" y="7144"/>
                  </a:cubicBezTo>
                  <a:cubicBezTo>
                    <a:pt x="15678" y="7144"/>
                    <a:pt x="7144" y="15678"/>
                    <a:pt x="7144" y="26194"/>
                  </a:cubicBezTo>
                  <a:cubicBezTo>
                    <a:pt x="7144" y="36709"/>
                    <a:pt x="15678" y="45244"/>
                    <a:pt x="26194" y="45244"/>
                  </a:cubicBezTo>
                  <a:close/>
                </a:path>
              </a:pathLst>
            </a:custGeom>
            <a:grpFill/>
            <a:ln w="9525" cap="flat">
              <a:noFill/>
              <a:prstDash val="solid"/>
              <a:miter/>
            </a:ln>
          </p:spPr>
          <p:txBody>
            <a:bodyPr rtlCol="0" anchor="ctr"/>
            <a:lstStyle/>
            <a:p>
              <a:pPr rtl="0"/>
              <a:endParaRPr lang="fr-FR" dirty="0"/>
            </a:p>
          </p:txBody>
        </p:sp>
        <p:sp>
          <p:nvSpPr>
            <p:cNvPr id="14" name="Forme libre : Forme 13">
              <a:extLst>
                <a:ext uri="{FF2B5EF4-FFF2-40B4-BE49-F238E27FC236}">
                  <a16:creationId xmlns:a16="http://schemas.microsoft.com/office/drawing/2014/main" xmlns="" id="{24E9E9DD-9221-402A-971F-66BD33A0EB10}"/>
                </a:ext>
              </a:extLst>
            </p:cNvPr>
            <p:cNvSpPr/>
            <p:nvPr/>
          </p:nvSpPr>
          <p:spPr>
            <a:xfrm>
              <a:off x="6069806" y="3012284"/>
              <a:ext cx="219075" cy="371475"/>
            </a:xfrm>
            <a:custGeom>
              <a:avLst/>
              <a:gdLst>
                <a:gd name="connsiteX0" fmla="*/ 26194 w 219075"/>
                <a:gd name="connsiteY0" fmla="*/ 369091 h 371475"/>
                <a:gd name="connsiteX1" fmla="*/ 45244 w 219075"/>
                <a:gd name="connsiteY1" fmla="*/ 350041 h 371475"/>
                <a:gd name="connsiteX2" fmla="*/ 199006 w 219075"/>
                <a:gd name="connsiteY2" fmla="*/ 45193 h 371475"/>
                <a:gd name="connsiteX3" fmla="*/ 216656 w 219075"/>
                <a:gd name="connsiteY3" fmla="*/ 24962 h 371475"/>
                <a:gd name="connsiteX4" fmla="*/ 196415 w 219075"/>
                <a:gd name="connsiteY4" fmla="*/ 7179 h 371475"/>
                <a:gd name="connsiteX5" fmla="*/ 7144 w 219075"/>
                <a:gd name="connsiteY5" fmla="*/ 350041 h 371475"/>
                <a:gd name="connsiteX6" fmla="*/ 26194 w 219075"/>
                <a:gd name="connsiteY6" fmla="*/ 36909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371475">
                  <a:moveTo>
                    <a:pt x="26194" y="369091"/>
                  </a:moveTo>
                  <a:cubicBezTo>
                    <a:pt x="36709" y="369091"/>
                    <a:pt x="45244" y="360556"/>
                    <a:pt x="45244" y="350041"/>
                  </a:cubicBezTo>
                  <a:cubicBezTo>
                    <a:pt x="45244" y="61271"/>
                    <a:pt x="192443" y="45726"/>
                    <a:pt x="199006" y="45193"/>
                  </a:cubicBezTo>
                  <a:cubicBezTo>
                    <a:pt x="209445" y="44441"/>
                    <a:pt x="217332" y="35420"/>
                    <a:pt x="216656" y="24962"/>
                  </a:cubicBezTo>
                  <a:cubicBezTo>
                    <a:pt x="215979" y="14456"/>
                    <a:pt x="206883" y="6550"/>
                    <a:pt x="196415" y="7179"/>
                  </a:cubicBezTo>
                  <a:cubicBezTo>
                    <a:pt x="188690" y="7684"/>
                    <a:pt x="7144" y="23171"/>
                    <a:pt x="7144" y="350041"/>
                  </a:cubicBezTo>
                  <a:cubicBezTo>
                    <a:pt x="7144" y="360556"/>
                    <a:pt x="15678" y="369091"/>
                    <a:pt x="26194" y="369091"/>
                  </a:cubicBezTo>
                  <a:close/>
                </a:path>
              </a:pathLst>
            </a:custGeom>
            <a:grpFill/>
            <a:ln w="9525" cap="flat">
              <a:noFill/>
              <a:prstDash val="solid"/>
              <a:miter/>
            </a:ln>
          </p:spPr>
          <p:txBody>
            <a:bodyPr rtlCol="0" anchor="ctr"/>
            <a:lstStyle/>
            <a:p>
              <a:pPr rtl="0"/>
              <a:endParaRPr lang="fr-FR" dirty="0"/>
            </a:p>
          </p:txBody>
        </p:sp>
      </p:grpSp>
      <p:sp>
        <p:nvSpPr>
          <p:cNvPr id="2" name="Graphisme 14" descr="Contour de dinosaure">
            <a:extLst>
              <a:ext uri="{FF2B5EF4-FFF2-40B4-BE49-F238E27FC236}">
                <a16:creationId xmlns:a16="http://schemas.microsoft.com/office/drawing/2014/main" xmlns="" id="{5D5220C7-9B33-41C8-B3CF-8E1B542EF301}"/>
              </a:ext>
            </a:extLst>
          </p:cNvPr>
          <p:cNvSpPr>
            <a:spLocks noChangeAspect="1"/>
          </p:cNvSpPr>
          <p:nvPr/>
        </p:nvSpPr>
        <p:spPr>
          <a:xfrm rot="20953316">
            <a:off x="4421659" y="5775325"/>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pPr rtl="0"/>
            <a:endParaRPr lang="fr-FR" dirty="0"/>
          </a:p>
        </p:txBody>
      </p:sp>
      <p:cxnSp>
        <p:nvCxnSpPr>
          <p:cNvPr id="16" name="Connecteur droit 15">
            <a:extLst>
              <a:ext uri="{FF2B5EF4-FFF2-40B4-BE49-F238E27FC236}">
                <a16:creationId xmlns:a16="http://schemas.microsoft.com/office/drawing/2014/main" xmlns="" id="{B029E30A-660C-4C6A-8C17-E7A3B2E1C4BD}"/>
              </a:ext>
              <a:ext uri="{C183D7F6-B498-43B3-948B-1728B52AA6E4}">
                <adec:decorative xmlns:adec="http://schemas.microsoft.com/office/drawing/2017/decorative" xmlns="" val="1"/>
              </a:ext>
            </a:extLst>
          </p:cNvPr>
          <p:cNvCxnSpPr/>
          <p:nvPr/>
        </p:nvCxnSpPr>
        <p:spPr>
          <a:xfrm>
            <a:off x="7804352" y="1204506"/>
            <a:ext cx="0" cy="4093388"/>
          </a:xfrm>
          <a:prstGeom prst="line">
            <a:avLst/>
          </a:prstGeom>
          <a:ln w="63500" cap="rnd">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15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r>
              <a:rPr lang="fr-FR" dirty="0"/>
              <a:t>Le paradoxe </a:t>
            </a:r>
            <a:br>
              <a:rPr lang="fr-FR" dirty="0"/>
            </a:br>
            <a:r>
              <a:rPr lang="fr-FR" dirty="0"/>
              <a:t>La douleur est naturelle et très utile… </a:t>
            </a:r>
            <a:br>
              <a:rPr lang="fr-FR" dirty="0"/>
            </a:br>
            <a:r>
              <a:rPr lang="fr-FR" dirty="0"/>
              <a:t>                                            </a:t>
            </a:r>
          </a:p>
        </p:txBody>
      </p:sp>
      <p:graphicFrame>
        <p:nvGraphicFramePr>
          <p:cNvPr id="3" name="Espace réservé du contenu 2">
            <a:extLst>
              <a:ext uri="{FF2B5EF4-FFF2-40B4-BE49-F238E27FC236}">
                <a16:creationId xmlns:a16="http://schemas.microsoft.com/office/drawing/2014/main" xmlns="" id="{12287707-EE81-D64B-A5E4-49AB174D6EC0}"/>
              </a:ext>
            </a:extLst>
          </p:cNvPr>
          <p:cNvGraphicFramePr>
            <a:graphicFrameLocks noGrp="1"/>
          </p:cNvGraphicFramePr>
          <p:nvPr>
            <p:ph sz="half" idx="1"/>
            <p:extLst>
              <p:ext uri="{D42A27DB-BD31-4B8C-83A1-F6EECF244321}">
                <p14:modId xmlns:p14="http://schemas.microsoft.com/office/powerpoint/2010/main" val="2039754912"/>
              </p:ext>
            </p:extLst>
          </p:nvPr>
        </p:nvGraphicFramePr>
        <p:xfrm>
          <a:off x="360000" y="1620000"/>
          <a:ext cx="6992936"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pour une image  7">
            <a:extLst>
              <a:ext uri="{FF2B5EF4-FFF2-40B4-BE49-F238E27FC236}">
                <a16:creationId xmlns:a16="http://schemas.microsoft.com/office/drawing/2014/main" xmlns="" id="{F973A3E7-78B4-504A-B2A2-F24A8CA92BF0}"/>
              </a:ext>
            </a:extLst>
          </p:cNvPr>
          <p:cNvSpPr>
            <a:spLocks noGrp="1"/>
          </p:cNvSpPr>
          <p:nvPr>
            <p:ph type="pic" sz="quarter" idx="17"/>
          </p:nvPr>
        </p:nvSpPr>
        <p:spPr/>
      </p:sp>
      <p:sp>
        <p:nvSpPr>
          <p:cNvPr id="10" name="Espace réservé pour une image  9">
            <a:extLst>
              <a:ext uri="{FF2B5EF4-FFF2-40B4-BE49-F238E27FC236}">
                <a16:creationId xmlns:a16="http://schemas.microsoft.com/office/drawing/2014/main" xmlns="" id="{57543109-858D-D244-982D-E2E8E0A80D67}"/>
              </a:ext>
            </a:extLst>
          </p:cNvPr>
          <p:cNvSpPr>
            <a:spLocks noGrp="1"/>
          </p:cNvSpPr>
          <p:nvPr>
            <p:ph type="pic" sz="quarter" idx="19"/>
          </p:nvPr>
        </p:nvSpPr>
        <p:spPr/>
      </p:sp>
      <p:sp>
        <p:nvSpPr>
          <p:cNvPr id="12" name="Espace réservé pour une image  11">
            <a:extLst>
              <a:ext uri="{FF2B5EF4-FFF2-40B4-BE49-F238E27FC236}">
                <a16:creationId xmlns:a16="http://schemas.microsoft.com/office/drawing/2014/main" xmlns="" id="{10DF6863-0760-A147-B126-54846A528466}"/>
              </a:ext>
            </a:extLst>
          </p:cNvPr>
          <p:cNvSpPr>
            <a:spLocks noGrp="1"/>
          </p:cNvSpPr>
          <p:nvPr>
            <p:ph type="pic" sz="quarter" idx="20"/>
          </p:nvPr>
        </p:nvSpPr>
        <p:spPr/>
      </p:sp>
      <p:sp>
        <p:nvSpPr>
          <p:cNvPr id="16" name="Espace réservé pour une image  15">
            <a:extLst>
              <a:ext uri="{FF2B5EF4-FFF2-40B4-BE49-F238E27FC236}">
                <a16:creationId xmlns:a16="http://schemas.microsoft.com/office/drawing/2014/main" xmlns="" id="{FC799FB7-C889-DE42-862A-894C06699796}"/>
              </a:ext>
            </a:extLst>
          </p:cNvPr>
          <p:cNvSpPr>
            <a:spLocks noGrp="1"/>
          </p:cNvSpPr>
          <p:nvPr>
            <p:ph type="pic" sz="quarter" idx="13"/>
          </p:nvPr>
        </p:nvSpPr>
        <p:spPr/>
      </p:sp>
      <p:sp>
        <p:nvSpPr>
          <p:cNvPr id="20" name="Espace réservé pour une image  19">
            <a:extLst>
              <a:ext uri="{FF2B5EF4-FFF2-40B4-BE49-F238E27FC236}">
                <a16:creationId xmlns:a16="http://schemas.microsoft.com/office/drawing/2014/main" xmlns="" id="{45307157-C21F-574F-A3B3-DB74E733402F}"/>
              </a:ext>
            </a:extLst>
          </p:cNvPr>
          <p:cNvSpPr>
            <a:spLocks noGrp="1"/>
          </p:cNvSpPr>
          <p:nvPr>
            <p:ph type="pic" sz="quarter" idx="16"/>
          </p:nvPr>
        </p:nvSpPr>
        <p:spPr/>
      </p:sp>
      <p:sp>
        <p:nvSpPr>
          <p:cNvPr id="23" name="Espace réservé pour une image  22">
            <a:extLst>
              <a:ext uri="{FF2B5EF4-FFF2-40B4-BE49-F238E27FC236}">
                <a16:creationId xmlns:a16="http://schemas.microsoft.com/office/drawing/2014/main" xmlns="" id="{2D398D99-E093-4546-8E11-5F516AC33371}"/>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72A304B6-4569-694F-BC8A-C49094C8482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4F4F8C67-EAD5-F74D-A0A6-6DA9299037D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9C6A5303-3DF7-2445-8DF1-4AE9E382151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408DCB14-5580-A544-BE3B-F30431BDD67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9443C38A-3390-8E40-B34F-516CFFE4FA56}"/>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684BF581-FD4B-A84C-9CF2-BD89EDC9AED7}"/>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48815577-32BE-6149-B262-38B0C563A57D}"/>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23</a:t>
            </a:fld>
            <a:endParaRPr lang="fr-FR" dirty="0"/>
          </a:p>
        </p:txBody>
      </p:sp>
    </p:spTree>
    <p:extLst>
      <p:ext uri="{BB962C8B-B14F-4D97-AF65-F5344CB8AC3E}">
        <p14:creationId xmlns:p14="http://schemas.microsoft.com/office/powerpoint/2010/main" val="33626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3" grpId="2">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a:xfrm>
            <a:off x="360000" y="347808"/>
            <a:ext cx="6993300" cy="540000"/>
          </a:xfrm>
        </p:spPr>
        <p:txBody>
          <a:bodyPr rtlCol="0"/>
          <a:lstStyle/>
          <a:p>
            <a:pPr rtl="0"/>
            <a:r>
              <a:rPr lang="fr-FR" dirty="0"/>
              <a:t>Si la douleur est utile…</a:t>
            </a:r>
          </a:p>
        </p:txBody>
      </p:sp>
      <p:graphicFrame>
        <p:nvGraphicFramePr>
          <p:cNvPr id="3" name="Espace réservé du contenu 2">
            <a:extLst>
              <a:ext uri="{FF2B5EF4-FFF2-40B4-BE49-F238E27FC236}">
                <a16:creationId xmlns:a16="http://schemas.microsoft.com/office/drawing/2014/main" xmlns="" id="{0F9A4A4B-5354-C04A-9E1E-53966B59236B}"/>
              </a:ext>
            </a:extLst>
          </p:cNvPr>
          <p:cNvGraphicFramePr>
            <a:graphicFrameLocks noGrp="1"/>
          </p:cNvGraphicFramePr>
          <p:nvPr>
            <p:ph sz="half" idx="1"/>
            <p:extLst>
              <p:ext uri="{D42A27DB-BD31-4B8C-83A1-F6EECF244321}">
                <p14:modId xmlns:p14="http://schemas.microsoft.com/office/powerpoint/2010/main" val="3055250993"/>
              </p:ext>
            </p:extLst>
          </p:nvPr>
        </p:nvGraphicFramePr>
        <p:xfrm>
          <a:off x="384384" y="1620000"/>
          <a:ext cx="6992936"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pour une image  7">
            <a:extLst>
              <a:ext uri="{FF2B5EF4-FFF2-40B4-BE49-F238E27FC236}">
                <a16:creationId xmlns:a16="http://schemas.microsoft.com/office/drawing/2014/main" xmlns="" id="{F973A3E7-78B4-504A-B2A2-F24A8CA92BF0}"/>
              </a:ext>
            </a:extLst>
          </p:cNvPr>
          <p:cNvSpPr>
            <a:spLocks noGrp="1"/>
          </p:cNvSpPr>
          <p:nvPr>
            <p:ph type="pic" sz="quarter" idx="17"/>
          </p:nvPr>
        </p:nvSpPr>
        <p:spPr/>
      </p:sp>
      <p:sp>
        <p:nvSpPr>
          <p:cNvPr id="10" name="Espace réservé pour une image  9">
            <a:extLst>
              <a:ext uri="{FF2B5EF4-FFF2-40B4-BE49-F238E27FC236}">
                <a16:creationId xmlns:a16="http://schemas.microsoft.com/office/drawing/2014/main" xmlns="" id="{57543109-858D-D244-982D-E2E8E0A80D67}"/>
              </a:ext>
            </a:extLst>
          </p:cNvPr>
          <p:cNvSpPr>
            <a:spLocks noGrp="1"/>
          </p:cNvSpPr>
          <p:nvPr>
            <p:ph type="pic" sz="quarter" idx="19"/>
          </p:nvPr>
        </p:nvSpPr>
        <p:spPr/>
      </p:sp>
      <p:sp>
        <p:nvSpPr>
          <p:cNvPr id="12" name="Espace réservé pour une image  11">
            <a:extLst>
              <a:ext uri="{FF2B5EF4-FFF2-40B4-BE49-F238E27FC236}">
                <a16:creationId xmlns:a16="http://schemas.microsoft.com/office/drawing/2014/main" xmlns="" id="{10DF6863-0760-A147-B126-54846A528466}"/>
              </a:ext>
            </a:extLst>
          </p:cNvPr>
          <p:cNvSpPr>
            <a:spLocks noGrp="1"/>
          </p:cNvSpPr>
          <p:nvPr>
            <p:ph type="pic" sz="quarter" idx="20"/>
          </p:nvPr>
        </p:nvSpPr>
        <p:spPr/>
      </p:sp>
      <p:sp>
        <p:nvSpPr>
          <p:cNvPr id="16" name="Espace réservé pour une image  15">
            <a:extLst>
              <a:ext uri="{FF2B5EF4-FFF2-40B4-BE49-F238E27FC236}">
                <a16:creationId xmlns:a16="http://schemas.microsoft.com/office/drawing/2014/main" xmlns="" id="{FC799FB7-C889-DE42-862A-894C06699796}"/>
              </a:ext>
            </a:extLst>
          </p:cNvPr>
          <p:cNvSpPr>
            <a:spLocks noGrp="1"/>
          </p:cNvSpPr>
          <p:nvPr>
            <p:ph type="pic" sz="quarter" idx="13"/>
          </p:nvPr>
        </p:nvSpPr>
        <p:spPr/>
      </p:sp>
      <p:sp>
        <p:nvSpPr>
          <p:cNvPr id="20" name="Espace réservé pour une image  19">
            <a:extLst>
              <a:ext uri="{FF2B5EF4-FFF2-40B4-BE49-F238E27FC236}">
                <a16:creationId xmlns:a16="http://schemas.microsoft.com/office/drawing/2014/main" xmlns="" id="{45307157-C21F-574F-A3B3-DB74E733402F}"/>
              </a:ext>
            </a:extLst>
          </p:cNvPr>
          <p:cNvSpPr>
            <a:spLocks noGrp="1"/>
          </p:cNvSpPr>
          <p:nvPr>
            <p:ph type="pic" sz="quarter" idx="16"/>
          </p:nvPr>
        </p:nvSpPr>
        <p:spPr/>
      </p:sp>
      <p:sp>
        <p:nvSpPr>
          <p:cNvPr id="23" name="Espace réservé pour une image  22">
            <a:extLst>
              <a:ext uri="{FF2B5EF4-FFF2-40B4-BE49-F238E27FC236}">
                <a16:creationId xmlns:a16="http://schemas.microsoft.com/office/drawing/2014/main" xmlns="" id="{2D398D99-E093-4546-8E11-5F516AC33371}"/>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72A304B6-4569-694F-BC8A-C49094C8482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4F4F8C67-EAD5-F74D-A0A6-6DA9299037D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9C6A5303-3DF7-2445-8DF1-4AE9E382151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408DCB14-5580-A544-BE3B-F30431BDD67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9443C38A-3390-8E40-B34F-516CFFE4FA56}"/>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684BF581-FD4B-A84C-9CF2-BD89EDC9AED7}"/>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48815577-32BE-6149-B262-38B0C563A57D}"/>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24</a:t>
            </a:fld>
            <a:endParaRPr lang="fr-FR" dirty="0"/>
          </a:p>
        </p:txBody>
      </p:sp>
    </p:spTree>
    <p:extLst>
      <p:ext uri="{BB962C8B-B14F-4D97-AF65-F5344CB8AC3E}">
        <p14:creationId xmlns:p14="http://schemas.microsoft.com/office/powerpoint/2010/main" val="35685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La douleur n’est pas le problème</a:t>
            </a:r>
          </a:p>
        </p:txBody>
      </p:sp>
      <p:graphicFrame>
        <p:nvGraphicFramePr>
          <p:cNvPr id="3" name="Espace réservé du contenu 2">
            <a:extLst>
              <a:ext uri="{FF2B5EF4-FFF2-40B4-BE49-F238E27FC236}">
                <a16:creationId xmlns:a16="http://schemas.microsoft.com/office/drawing/2014/main" xmlns="" id="{FBFE33A4-47BC-BB48-A77F-A9B8330AB628}"/>
              </a:ext>
            </a:extLst>
          </p:cNvPr>
          <p:cNvGraphicFramePr>
            <a:graphicFrameLocks noGrp="1"/>
          </p:cNvGraphicFramePr>
          <p:nvPr>
            <p:ph sz="half" idx="1"/>
            <p:extLst>
              <p:ext uri="{D42A27DB-BD31-4B8C-83A1-F6EECF244321}">
                <p14:modId xmlns:p14="http://schemas.microsoft.com/office/powerpoint/2010/main" val="2911689628"/>
              </p:ext>
            </p:extLst>
          </p:nvPr>
        </p:nvGraphicFramePr>
        <p:xfrm>
          <a:off x="360000" y="1620000"/>
          <a:ext cx="6992936"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pour une image  6">
            <a:extLst>
              <a:ext uri="{FF2B5EF4-FFF2-40B4-BE49-F238E27FC236}">
                <a16:creationId xmlns:a16="http://schemas.microsoft.com/office/drawing/2014/main" xmlns="" id="{A998EB1A-CB91-1248-85E9-4872CC2931FA}"/>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D4D8242A-CF60-1641-AED5-B164E5AD5BB2}"/>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D500F290-B747-CF48-A9EA-824D50BEF361}"/>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361BCD21-E0C7-DA4B-A906-3320A8161BF3}"/>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D89C78D1-DFDD-504C-B7C4-42F8CB1E13AE}"/>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1D528A2A-BDAC-BC45-A417-2C9DC9D05E7D}"/>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7510F7E7-D102-6A44-A9FB-A0DF9988253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5A6FEDE5-0F9F-3141-913D-18487E9F4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9BC11A9C-8A95-2D43-BC6B-6FB67E05FFC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1423AC6D-BF65-8A4B-AB1F-7F9F3C10066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F6D82912-A8A7-F041-8CFD-6B7AF656156D}"/>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8DFE0B10-4C3A-7947-A488-4D40AE40163F}"/>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ABAAC374-C042-C84F-A476-04AF499D01CB}"/>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25</a:t>
            </a:fld>
            <a:endParaRPr lang="fr-FR" dirty="0"/>
          </a:p>
        </p:txBody>
      </p:sp>
    </p:spTree>
    <p:extLst>
      <p:ext uri="{BB962C8B-B14F-4D97-AF65-F5344CB8AC3E}">
        <p14:creationId xmlns:p14="http://schemas.microsoft.com/office/powerpoint/2010/main" val="13217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Le catastrophisme</a:t>
            </a:r>
          </a:p>
        </p:txBody>
      </p:sp>
      <p:graphicFrame>
        <p:nvGraphicFramePr>
          <p:cNvPr id="3" name="Espace réservé du contenu 2">
            <a:extLst>
              <a:ext uri="{FF2B5EF4-FFF2-40B4-BE49-F238E27FC236}">
                <a16:creationId xmlns:a16="http://schemas.microsoft.com/office/drawing/2014/main" xmlns="" id="{8559F4B5-4517-CE4B-9F8C-DF62E277EB4A}"/>
              </a:ext>
            </a:extLst>
          </p:cNvPr>
          <p:cNvGraphicFramePr>
            <a:graphicFrameLocks noGrp="1"/>
          </p:cNvGraphicFramePr>
          <p:nvPr>
            <p:ph sz="half" idx="1"/>
            <p:extLst>
              <p:ext uri="{D42A27DB-BD31-4B8C-83A1-F6EECF244321}">
                <p14:modId xmlns:p14="http://schemas.microsoft.com/office/powerpoint/2010/main" val="3545252240"/>
              </p:ext>
            </p:extLst>
          </p:nvPr>
        </p:nvGraphicFramePr>
        <p:xfrm>
          <a:off x="360000" y="1620000"/>
          <a:ext cx="6992936"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pour une image  6">
            <a:extLst>
              <a:ext uri="{FF2B5EF4-FFF2-40B4-BE49-F238E27FC236}">
                <a16:creationId xmlns:a16="http://schemas.microsoft.com/office/drawing/2014/main" xmlns="" id="{3A08320B-CDE5-3442-9E01-AB133B06B661}"/>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D43439B9-9430-B34F-9D00-FEA535F90AAB}"/>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65042764-722F-B24F-B623-6A0DFCD3F127}"/>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E22438DE-38B6-BE42-AD74-63DB48016C9C}"/>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11BC5D09-3C39-934C-BA1A-35CE27EA6CEE}"/>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8697E0C8-9379-414F-A9A6-D4FF3C366D88}"/>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64080B6B-A522-7842-A824-88C72DCCD454}"/>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CF94B1E1-9290-054F-AD9B-BBAC166A6DA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EBEFCC16-3A7D-B644-B8D2-AD5FA0E3C2F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C3863152-D10A-A640-BE1F-E4F40110BF0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1CFD5310-7C0A-B94C-9DAB-2C8DD60215FF}"/>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04EE61D8-5305-F241-BE9F-0636F341F49F}"/>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B926A89B-CB99-8149-94FD-4460358759E8}"/>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26</a:t>
            </a:fld>
            <a:endParaRPr lang="fr-FR" dirty="0"/>
          </a:p>
        </p:txBody>
      </p:sp>
    </p:spTree>
    <p:extLst>
      <p:ext uri="{BB962C8B-B14F-4D97-AF65-F5344CB8AC3E}">
        <p14:creationId xmlns:p14="http://schemas.microsoft.com/office/powerpoint/2010/main" val="413382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Les pensées dysfonctionnelles</a:t>
            </a:r>
          </a:p>
        </p:txBody>
      </p:sp>
      <p:graphicFrame>
        <p:nvGraphicFramePr>
          <p:cNvPr id="3" name="Espace réservé du contenu 2">
            <a:extLst>
              <a:ext uri="{FF2B5EF4-FFF2-40B4-BE49-F238E27FC236}">
                <a16:creationId xmlns:a16="http://schemas.microsoft.com/office/drawing/2014/main" xmlns="" id="{5E73A357-82B7-5E43-A8AA-1A7B5F3B0747}"/>
              </a:ext>
            </a:extLst>
          </p:cNvPr>
          <p:cNvGraphicFramePr>
            <a:graphicFrameLocks noGrp="1"/>
          </p:cNvGraphicFramePr>
          <p:nvPr>
            <p:ph sz="half" idx="1"/>
            <p:extLst>
              <p:ext uri="{D42A27DB-BD31-4B8C-83A1-F6EECF244321}">
                <p14:modId xmlns:p14="http://schemas.microsoft.com/office/powerpoint/2010/main" val="585533272"/>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pour une image  6">
            <a:extLst>
              <a:ext uri="{FF2B5EF4-FFF2-40B4-BE49-F238E27FC236}">
                <a16:creationId xmlns:a16="http://schemas.microsoft.com/office/drawing/2014/main" xmlns="" id="{478CA28C-452F-AD4A-A48F-36A4CAB807C2}"/>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AA70B2A6-FCC9-984C-802F-025F72D5E54E}"/>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FFD31FAC-DD89-BB4D-8260-A02083FF6DEA}"/>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E86FE9B6-26F7-3347-A755-1BDE31FAB3B2}"/>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81FE39E6-4375-7845-A973-1B533D6E7DAF}"/>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8522BAE8-50C1-8045-A546-DDE111A989C4}"/>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67C8C9F7-5228-1E4D-84EA-239155CDC23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5A4D8BD9-340E-A64A-8ABD-C0B60A91C6F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49D58702-7864-8E42-BAD2-989C7132A81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0CB58F31-C2C9-6B45-989E-3C0B33A09EC9}"/>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F62C11F6-C95D-CC45-BD87-7D0879B6F408}"/>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B4044B26-616F-B341-878A-7A2E78D773A3}"/>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AB1B0B58-D335-8946-A2BE-5C6FF1D16C59}"/>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27</a:t>
            </a:fld>
            <a:endParaRPr lang="fr-FR" dirty="0"/>
          </a:p>
        </p:txBody>
      </p:sp>
    </p:spTree>
    <p:extLst>
      <p:ext uri="{BB962C8B-B14F-4D97-AF65-F5344CB8AC3E}">
        <p14:creationId xmlns:p14="http://schemas.microsoft.com/office/powerpoint/2010/main" val="41097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L’éducation, un outil de prévention</a:t>
            </a:r>
          </a:p>
        </p:txBody>
      </p:sp>
      <p:graphicFrame>
        <p:nvGraphicFramePr>
          <p:cNvPr id="6" name="Espace réservé du contenu 5">
            <a:extLst>
              <a:ext uri="{FF2B5EF4-FFF2-40B4-BE49-F238E27FC236}">
                <a16:creationId xmlns:a16="http://schemas.microsoft.com/office/drawing/2014/main" xmlns="" id="{1F5D50D7-0F42-6845-BD99-F981900DA5A1}"/>
              </a:ext>
            </a:extLst>
          </p:cNvPr>
          <p:cNvGraphicFramePr>
            <a:graphicFrameLocks noGrp="1"/>
          </p:cNvGraphicFramePr>
          <p:nvPr>
            <p:ph sz="half" idx="1"/>
            <p:extLst>
              <p:ext uri="{D42A27DB-BD31-4B8C-83A1-F6EECF244321}">
                <p14:modId xmlns:p14="http://schemas.microsoft.com/office/powerpoint/2010/main" val="1311867375"/>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pour une image  6">
            <a:extLst>
              <a:ext uri="{FF2B5EF4-FFF2-40B4-BE49-F238E27FC236}">
                <a16:creationId xmlns:a16="http://schemas.microsoft.com/office/drawing/2014/main" xmlns="" id="{8DA5AFE7-4579-AB44-AD90-61286FF96417}"/>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715994D1-B08B-4043-B1AF-EE140E66F949}"/>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F7E2F6A3-DE2C-4B46-AD84-3D913AB33BEB}"/>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546FA205-1974-D942-BEBE-9C2D7A4A1CF8}"/>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D4974B8A-8832-5A4B-AAA8-A96FA68EED0F}"/>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029683D4-D8AE-AE49-B306-A9D4F3E11FCB}"/>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0E7D47A2-1460-6046-9470-120A1530623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F1313599-E272-414D-B1E4-51765C3AA0B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4BB66E04-A076-6D46-9D97-BF785D64FC9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1AD9AF29-1846-8441-A8AD-869B2063D8C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AAC4A322-678A-D24E-8F2B-D703969F20FF}"/>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DF3395D4-B99D-A64D-8E70-84ACEEA8E68F}"/>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4926D031-72B7-3B4E-80CE-A0E20464187B}"/>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28</a:t>
            </a:fld>
            <a:endParaRPr lang="fr-FR" dirty="0"/>
          </a:p>
        </p:txBody>
      </p:sp>
    </p:spTree>
    <p:extLst>
      <p:ext uri="{BB962C8B-B14F-4D97-AF65-F5344CB8AC3E}">
        <p14:creationId xmlns:p14="http://schemas.microsoft.com/office/powerpoint/2010/main" val="3420581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Ce que l’on peut espérer de l’éducation</a:t>
            </a:r>
          </a:p>
        </p:txBody>
      </p:sp>
      <p:graphicFrame>
        <p:nvGraphicFramePr>
          <p:cNvPr id="3" name="Espace réservé du contenu 2">
            <a:extLst>
              <a:ext uri="{FF2B5EF4-FFF2-40B4-BE49-F238E27FC236}">
                <a16:creationId xmlns:a16="http://schemas.microsoft.com/office/drawing/2014/main" xmlns="" id="{930AB0A5-BE30-934B-ABE0-17BEAAB1208E}"/>
              </a:ext>
            </a:extLst>
          </p:cNvPr>
          <p:cNvGraphicFramePr>
            <a:graphicFrameLocks noGrp="1"/>
          </p:cNvGraphicFramePr>
          <p:nvPr>
            <p:ph sz="half" idx="1"/>
            <p:extLst>
              <p:ext uri="{D42A27DB-BD31-4B8C-83A1-F6EECF244321}">
                <p14:modId xmlns:p14="http://schemas.microsoft.com/office/powerpoint/2010/main" val="4040042833"/>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pour une image  6">
            <a:extLst>
              <a:ext uri="{FF2B5EF4-FFF2-40B4-BE49-F238E27FC236}">
                <a16:creationId xmlns:a16="http://schemas.microsoft.com/office/drawing/2014/main" xmlns="" id="{1EB3A058-925B-BA4D-BDF1-8D415481CC90}"/>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83C7B0F5-8534-884C-BC69-0288D3FECEDC}"/>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B1A4FB1D-249D-AB4B-8363-E1B6DE26564B}"/>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CACA7C0E-3507-B34B-8797-C2F2D9EB2ACE}"/>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4E7627AF-00CC-8D45-BEB0-47FD9545AB3F}"/>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B66E9F07-BA47-C44B-987C-0AE7E1BC604B}"/>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8363DF2A-4C92-1F43-8E13-1ED80160891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6E6D1444-CACF-134A-85FC-56930549130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89B6759B-D769-BD4D-A9F0-B0B11A75123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A394641A-82EB-C645-8ED6-CCD6050E0F3E}"/>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57462DED-D6BE-6F49-8D8E-7238A676F81C}"/>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C928A2BC-BB2D-5D48-A8B0-201209A0F09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7EBE1CA8-D728-A748-B91D-A033222D89C5}"/>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29</a:t>
            </a:fld>
            <a:endParaRPr lang="fr-FR" dirty="0"/>
          </a:p>
        </p:txBody>
      </p:sp>
    </p:spTree>
    <p:extLst>
      <p:ext uri="{BB962C8B-B14F-4D97-AF65-F5344CB8AC3E}">
        <p14:creationId xmlns:p14="http://schemas.microsoft.com/office/powerpoint/2010/main" val="131367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D65A836F-346F-4099-BC7B-0D8F3B27F395}"/>
              </a:ext>
            </a:extLst>
          </p:cNvPr>
          <p:cNvSpPr>
            <a:spLocks noGrp="1"/>
          </p:cNvSpPr>
          <p:nvPr>
            <p:ph type="ctrTitle"/>
          </p:nvPr>
        </p:nvSpPr>
        <p:spPr/>
        <p:txBody>
          <a:bodyPr rtlCol="0"/>
          <a:lstStyle/>
          <a:p>
            <a:pPr rtl="0"/>
            <a:r>
              <a:rPr lang="fr-FR" dirty="0"/>
              <a:t>Introduction</a:t>
            </a:r>
          </a:p>
        </p:txBody>
      </p:sp>
      <p:sp>
        <p:nvSpPr>
          <p:cNvPr id="3" name="Espace réservé du numéro de diapositive 2">
            <a:extLst>
              <a:ext uri="{FF2B5EF4-FFF2-40B4-BE49-F238E27FC236}">
                <a16:creationId xmlns:a16="http://schemas.microsoft.com/office/drawing/2014/main" xmlns="" id="{FA5F0145-EFD7-49DA-AD14-17BB0BE45561}"/>
              </a:ext>
            </a:extLst>
          </p:cNvPr>
          <p:cNvSpPr>
            <a:spLocks noGrp="1"/>
          </p:cNvSpPr>
          <p:nvPr>
            <p:ph type="sldNum" sz="quarter" idx="4294967295"/>
          </p:nvPr>
        </p:nvSpPr>
        <p:spPr>
          <a:xfrm>
            <a:off x="11595100" y="6678613"/>
            <a:ext cx="596900" cy="142875"/>
          </a:xfrm>
        </p:spPr>
        <p:txBody>
          <a:bodyPr rtlCol="0"/>
          <a:lstStyle/>
          <a:p>
            <a:pPr rtl="0"/>
            <a:fld id="{058DB212-BFA2-403F-85EF-DFD3FF6D973A}" type="slidenum">
              <a:rPr lang="fr-FR" smtClean="0"/>
              <a:pPr rtl="0"/>
              <a:t>3</a:t>
            </a:fld>
            <a:endParaRPr lang="fr-FR" dirty="0"/>
          </a:p>
        </p:txBody>
      </p:sp>
      <p:grpSp>
        <p:nvGrpSpPr>
          <p:cNvPr id="6" name="Groupe 5">
            <a:extLst>
              <a:ext uri="{FF2B5EF4-FFF2-40B4-BE49-F238E27FC236}">
                <a16:creationId xmlns:a16="http://schemas.microsoft.com/office/drawing/2014/main" xmlns="" id="{25C384BA-0032-4FE7-AC29-2F9F931970D5}"/>
              </a:ext>
              <a:ext uri="{C183D7F6-B498-43B3-948B-1728B52AA6E4}">
                <adec:decorative xmlns:adec="http://schemas.microsoft.com/office/drawing/2017/decorative" xmlns="" val="1"/>
              </a:ext>
            </a:extLst>
          </p:cNvPr>
          <p:cNvGrpSpPr>
            <a:grpSpLocks noChangeAspect="1"/>
          </p:cNvGrpSpPr>
          <p:nvPr/>
        </p:nvGrpSpPr>
        <p:grpSpPr>
          <a:xfrm>
            <a:off x="2446471" y="5397727"/>
            <a:ext cx="253691" cy="277340"/>
            <a:chOff x="5698331" y="2974181"/>
            <a:chExt cx="781050" cy="853859"/>
          </a:xfrm>
          <a:solidFill>
            <a:schemeClr val="bg1"/>
          </a:solidFill>
        </p:grpSpPr>
        <p:sp>
          <p:nvSpPr>
            <p:cNvPr id="7" name="Forme libre : Forme 6">
              <a:extLst>
                <a:ext uri="{FF2B5EF4-FFF2-40B4-BE49-F238E27FC236}">
                  <a16:creationId xmlns:a16="http://schemas.microsoft.com/office/drawing/2014/main" xmlns="" id="{D5C429C1-62E8-4B3E-A0C7-6003B138652C}"/>
                </a:ext>
              </a:extLst>
            </p:cNvPr>
            <p:cNvSpPr/>
            <p:nvPr/>
          </p:nvSpPr>
          <p:spPr>
            <a:xfrm>
              <a:off x="5707856" y="3370840"/>
              <a:ext cx="771525" cy="457200"/>
            </a:xfrm>
            <a:custGeom>
              <a:avLst/>
              <a:gdLst>
                <a:gd name="connsiteX0" fmla="*/ 502063 w 771525"/>
                <a:gd name="connsiteY0" fmla="*/ 35328 h 457200"/>
                <a:gd name="connsiteX1" fmla="*/ 496414 w 771525"/>
                <a:gd name="connsiteY1" fmla="*/ 7506 h 457200"/>
                <a:gd name="connsiteX2" fmla="*/ 472811 w 771525"/>
                <a:gd name="connsiteY2" fmla="*/ 23279 h 457200"/>
                <a:gd name="connsiteX3" fmla="*/ 388144 w 771525"/>
                <a:gd name="connsiteY3" fmla="*/ 48635 h 457200"/>
                <a:gd name="connsiteX4" fmla="*/ 303657 w 771525"/>
                <a:gd name="connsiteY4" fmla="*/ 23393 h 457200"/>
                <a:gd name="connsiteX5" fmla="*/ 279940 w 771525"/>
                <a:gd name="connsiteY5" fmla="*/ 7144 h 457200"/>
                <a:gd name="connsiteX6" fmla="*/ 274215 w 771525"/>
                <a:gd name="connsiteY6" fmla="*/ 35319 h 457200"/>
                <a:gd name="connsiteX7" fmla="*/ 7144 w 771525"/>
                <a:gd name="connsiteY7" fmla="*/ 420110 h 457200"/>
                <a:gd name="connsiteX8" fmla="*/ 7144 w 771525"/>
                <a:gd name="connsiteY8" fmla="*/ 458210 h 457200"/>
                <a:gd name="connsiteX9" fmla="*/ 305667 w 771525"/>
                <a:gd name="connsiteY9" fmla="*/ 68713 h 457200"/>
                <a:gd name="connsiteX10" fmla="*/ 388144 w 771525"/>
                <a:gd name="connsiteY10" fmla="*/ 86735 h 457200"/>
                <a:gd name="connsiteX11" fmla="*/ 470573 w 771525"/>
                <a:gd name="connsiteY11" fmla="*/ 68532 h 457200"/>
                <a:gd name="connsiteX12" fmla="*/ 769144 w 771525"/>
                <a:gd name="connsiteY12" fmla="*/ 458210 h 457200"/>
                <a:gd name="connsiteX13" fmla="*/ 769144 w 771525"/>
                <a:gd name="connsiteY13" fmla="*/ 420110 h 457200"/>
                <a:gd name="connsiteX14" fmla="*/ 502063 w 771525"/>
                <a:gd name="connsiteY14" fmla="*/ 3532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457200">
                  <a:moveTo>
                    <a:pt x="502063" y="35328"/>
                  </a:moveTo>
                  <a:lnTo>
                    <a:pt x="496414" y="7506"/>
                  </a:lnTo>
                  <a:lnTo>
                    <a:pt x="472811" y="23279"/>
                  </a:lnTo>
                  <a:cubicBezTo>
                    <a:pt x="446199" y="41053"/>
                    <a:pt x="420881" y="48635"/>
                    <a:pt x="388144" y="48635"/>
                  </a:cubicBezTo>
                  <a:cubicBezTo>
                    <a:pt x="354749" y="48635"/>
                    <a:pt x="329479" y="41091"/>
                    <a:pt x="303657" y="23393"/>
                  </a:cubicBezTo>
                  <a:lnTo>
                    <a:pt x="279940" y="7144"/>
                  </a:lnTo>
                  <a:lnTo>
                    <a:pt x="274215" y="35319"/>
                  </a:lnTo>
                  <a:cubicBezTo>
                    <a:pt x="273444" y="39167"/>
                    <a:pt x="193900" y="420110"/>
                    <a:pt x="7144" y="420110"/>
                  </a:cubicBezTo>
                  <a:lnTo>
                    <a:pt x="7144" y="458210"/>
                  </a:lnTo>
                  <a:cubicBezTo>
                    <a:pt x="195491" y="458210"/>
                    <a:pt x="283188" y="160191"/>
                    <a:pt x="305667" y="68713"/>
                  </a:cubicBezTo>
                  <a:cubicBezTo>
                    <a:pt x="330622" y="81077"/>
                    <a:pt x="356968" y="86735"/>
                    <a:pt x="388144" y="86735"/>
                  </a:cubicBezTo>
                  <a:cubicBezTo>
                    <a:pt x="418910" y="86735"/>
                    <a:pt x="445208" y="81020"/>
                    <a:pt x="470573" y="68532"/>
                  </a:cubicBezTo>
                  <a:cubicBezTo>
                    <a:pt x="492985" y="159810"/>
                    <a:pt x="580673" y="458210"/>
                    <a:pt x="769144" y="458210"/>
                  </a:cubicBezTo>
                  <a:lnTo>
                    <a:pt x="769144" y="420110"/>
                  </a:lnTo>
                  <a:cubicBezTo>
                    <a:pt x="582387" y="420110"/>
                    <a:pt x="502844" y="39167"/>
                    <a:pt x="502063" y="35328"/>
                  </a:cubicBezTo>
                  <a:close/>
                </a:path>
              </a:pathLst>
            </a:custGeom>
            <a:grpFill/>
            <a:ln w="9525" cap="flat">
              <a:noFill/>
              <a:prstDash val="solid"/>
              <a:miter/>
            </a:ln>
          </p:spPr>
          <p:txBody>
            <a:bodyPr rtlCol="0" anchor="ctr"/>
            <a:lstStyle/>
            <a:p>
              <a:pPr rtl="0"/>
              <a:endParaRPr lang="fr-FR" dirty="0"/>
            </a:p>
          </p:txBody>
        </p:sp>
        <p:sp>
          <p:nvSpPr>
            <p:cNvPr id="9" name="Forme libre : Forme 8">
              <a:extLst>
                <a:ext uri="{FF2B5EF4-FFF2-40B4-BE49-F238E27FC236}">
                  <a16:creationId xmlns:a16="http://schemas.microsoft.com/office/drawing/2014/main" xmlns="" id="{A4E105F6-D01D-4A16-9172-E05D1F34B154}"/>
                </a:ext>
              </a:extLst>
            </p:cNvPr>
            <p:cNvSpPr/>
            <p:nvPr/>
          </p:nvSpPr>
          <p:spPr>
            <a:xfrm>
              <a:off x="6317456" y="3164681"/>
              <a:ext cx="123825" cy="123825"/>
            </a:xfrm>
            <a:custGeom>
              <a:avLst/>
              <a:gdLst>
                <a:gd name="connsiteX0" fmla="*/ 7144 w 123825"/>
                <a:gd name="connsiteY0" fmla="*/ 64294 h 123825"/>
                <a:gd name="connsiteX1" fmla="*/ 64294 w 123825"/>
                <a:gd name="connsiteY1" fmla="*/ 121444 h 123825"/>
                <a:gd name="connsiteX2" fmla="*/ 121444 w 123825"/>
                <a:gd name="connsiteY2" fmla="*/ 64294 h 123825"/>
                <a:gd name="connsiteX3" fmla="*/ 64294 w 123825"/>
                <a:gd name="connsiteY3" fmla="*/ 7144 h 123825"/>
                <a:gd name="connsiteX4" fmla="*/ 7144 w 123825"/>
                <a:gd name="connsiteY4" fmla="*/ 64294 h 123825"/>
                <a:gd name="connsiteX5" fmla="*/ 83344 w 123825"/>
                <a:gd name="connsiteY5" fmla="*/ 64294 h 123825"/>
                <a:gd name="connsiteX6" fmla="*/ 64294 w 123825"/>
                <a:gd name="connsiteY6" fmla="*/ 83344 h 123825"/>
                <a:gd name="connsiteX7" fmla="*/ 45244 w 123825"/>
                <a:gd name="connsiteY7" fmla="*/ 64294 h 123825"/>
                <a:gd name="connsiteX8" fmla="*/ 64294 w 123825"/>
                <a:gd name="connsiteY8" fmla="*/ 45244 h 123825"/>
                <a:gd name="connsiteX9" fmla="*/ 83344 w 123825"/>
                <a:gd name="connsiteY9" fmla="*/ 6429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7144" y="64294"/>
                  </a:moveTo>
                  <a:cubicBezTo>
                    <a:pt x="7144" y="95812"/>
                    <a:pt x="32776" y="121444"/>
                    <a:pt x="64294" y="121444"/>
                  </a:cubicBezTo>
                  <a:cubicBezTo>
                    <a:pt x="95812" y="121444"/>
                    <a:pt x="121444" y="95812"/>
                    <a:pt x="121444" y="64294"/>
                  </a:cubicBezTo>
                  <a:cubicBezTo>
                    <a:pt x="121444" y="32776"/>
                    <a:pt x="95812" y="7144"/>
                    <a:pt x="64294" y="7144"/>
                  </a:cubicBezTo>
                  <a:cubicBezTo>
                    <a:pt x="32776" y="7144"/>
                    <a:pt x="7144" y="32776"/>
                    <a:pt x="7144" y="64294"/>
                  </a:cubicBezTo>
                  <a:close/>
                  <a:moveTo>
                    <a:pt x="83344" y="64294"/>
                  </a:moveTo>
                  <a:cubicBezTo>
                    <a:pt x="83344" y="74800"/>
                    <a:pt x="74800" y="83344"/>
                    <a:pt x="64294" y="83344"/>
                  </a:cubicBezTo>
                  <a:cubicBezTo>
                    <a:pt x="53788" y="83344"/>
                    <a:pt x="45244" y="74800"/>
                    <a:pt x="45244" y="64294"/>
                  </a:cubicBezTo>
                  <a:cubicBezTo>
                    <a:pt x="45244" y="53788"/>
                    <a:pt x="53788" y="45244"/>
                    <a:pt x="64294" y="45244"/>
                  </a:cubicBezTo>
                  <a:cubicBezTo>
                    <a:pt x="74800" y="45244"/>
                    <a:pt x="83344" y="53788"/>
                    <a:pt x="83344" y="64294"/>
                  </a:cubicBezTo>
                  <a:close/>
                </a:path>
              </a:pathLst>
            </a:custGeom>
            <a:grpFill/>
            <a:ln w="9525" cap="flat">
              <a:noFill/>
              <a:prstDash val="solid"/>
              <a:miter/>
            </a:ln>
          </p:spPr>
          <p:txBody>
            <a:bodyPr rtlCol="0" anchor="ctr"/>
            <a:lstStyle/>
            <a:p>
              <a:pPr rtl="0"/>
              <a:endParaRPr lang="fr-FR" dirty="0"/>
            </a:p>
          </p:txBody>
        </p:sp>
        <p:sp>
          <p:nvSpPr>
            <p:cNvPr id="10" name="Forme libre : Forme 9">
              <a:extLst>
                <a:ext uri="{FF2B5EF4-FFF2-40B4-BE49-F238E27FC236}">
                  <a16:creationId xmlns:a16="http://schemas.microsoft.com/office/drawing/2014/main" xmlns="" id="{351DF594-8FA0-4AC6-B165-BBF1184B2997}"/>
                </a:ext>
              </a:extLst>
            </p:cNvPr>
            <p:cNvSpPr/>
            <p:nvPr/>
          </p:nvSpPr>
          <p:spPr>
            <a:xfrm>
              <a:off x="6298406" y="2974181"/>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pPr rtl="0"/>
              <a:endParaRPr lang="fr-FR" dirty="0"/>
            </a:p>
          </p:txBody>
        </p:sp>
        <p:sp>
          <p:nvSpPr>
            <p:cNvPr id="11" name="Forme libre : Forme 10">
              <a:extLst>
                <a:ext uri="{FF2B5EF4-FFF2-40B4-BE49-F238E27FC236}">
                  <a16:creationId xmlns:a16="http://schemas.microsoft.com/office/drawing/2014/main" xmlns="" id="{5818DD9E-AD36-4BB3-9A58-F259F54EE1EB}"/>
                </a:ext>
              </a:extLst>
            </p:cNvPr>
            <p:cNvSpPr/>
            <p:nvPr/>
          </p:nvSpPr>
          <p:spPr>
            <a:xfrm>
              <a:off x="6126956" y="3212306"/>
              <a:ext cx="180975" cy="171450"/>
            </a:xfrm>
            <a:custGeom>
              <a:avLst/>
              <a:gdLst>
                <a:gd name="connsiteX0" fmla="*/ 7144 w 180975"/>
                <a:gd name="connsiteY0" fmla="*/ 149914 h 171450"/>
                <a:gd name="connsiteX1" fmla="*/ 26089 w 180975"/>
                <a:gd name="connsiteY1" fmla="*/ 169069 h 171450"/>
                <a:gd name="connsiteX2" fmla="*/ 26194 w 180975"/>
                <a:gd name="connsiteY2" fmla="*/ 169069 h 171450"/>
                <a:gd name="connsiteX3" fmla="*/ 45244 w 180975"/>
                <a:gd name="connsiteY3" fmla="*/ 150124 h 171450"/>
                <a:gd name="connsiteX4" fmla="*/ 159544 w 180975"/>
                <a:gd name="connsiteY4" fmla="*/ 45244 h 171450"/>
                <a:gd name="connsiteX5" fmla="*/ 178594 w 180975"/>
                <a:gd name="connsiteY5" fmla="*/ 26194 h 171450"/>
                <a:gd name="connsiteX6" fmla="*/ 159544 w 180975"/>
                <a:gd name="connsiteY6" fmla="*/ 7144 h 171450"/>
                <a:gd name="connsiteX7" fmla="*/ 7144 w 180975"/>
                <a:gd name="connsiteY7" fmla="*/ 1499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71450">
                  <a:moveTo>
                    <a:pt x="7144" y="149914"/>
                  </a:moveTo>
                  <a:cubicBezTo>
                    <a:pt x="7087" y="160430"/>
                    <a:pt x="15574" y="169012"/>
                    <a:pt x="26089" y="169069"/>
                  </a:cubicBezTo>
                  <a:cubicBezTo>
                    <a:pt x="26127" y="169069"/>
                    <a:pt x="26156" y="169069"/>
                    <a:pt x="26194" y="169069"/>
                  </a:cubicBezTo>
                  <a:cubicBezTo>
                    <a:pt x="36672" y="169069"/>
                    <a:pt x="45187" y="160601"/>
                    <a:pt x="45244" y="150124"/>
                  </a:cubicBezTo>
                  <a:cubicBezTo>
                    <a:pt x="45263" y="145837"/>
                    <a:pt x="47092" y="45244"/>
                    <a:pt x="159544" y="45244"/>
                  </a:cubicBezTo>
                  <a:cubicBezTo>
                    <a:pt x="170060" y="45244"/>
                    <a:pt x="178594" y="36709"/>
                    <a:pt x="178594" y="26194"/>
                  </a:cubicBezTo>
                  <a:cubicBezTo>
                    <a:pt x="178594" y="15678"/>
                    <a:pt x="170060" y="7144"/>
                    <a:pt x="159544" y="7144"/>
                  </a:cubicBezTo>
                  <a:cubicBezTo>
                    <a:pt x="9630" y="7144"/>
                    <a:pt x="7154" y="148485"/>
                    <a:pt x="7144" y="149914"/>
                  </a:cubicBezTo>
                  <a:close/>
                </a:path>
              </a:pathLst>
            </a:custGeom>
            <a:grpFill/>
            <a:ln w="9525" cap="flat">
              <a:noFill/>
              <a:prstDash val="solid"/>
              <a:miter/>
            </a:ln>
          </p:spPr>
          <p:txBody>
            <a:bodyPr rtlCol="0" anchor="ctr"/>
            <a:lstStyle/>
            <a:p>
              <a:pPr rtl="0"/>
              <a:endParaRPr lang="fr-FR" dirty="0"/>
            </a:p>
          </p:txBody>
        </p:sp>
        <p:sp>
          <p:nvSpPr>
            <p:cNvPr id="12" name="Forme libre : Forme 11">
              <a:extLst>
                <a:ext uri="{FF2B5EF4-FFF2-40B4-BE49-F238E27FC236}">
                  <a16:creationId xmlns:a16="http://schemas.microsoft.com/office/drawing/2014/main" xmlns="" id="{F5CBD23E-8804-44C0-AB72-94DBDD7B129F}"/>
                </a:ext>
              </a:extLst>
            </p:cNvPr>
            <p:cNvSpPr/>
            <p:nvPr/>
          </p:nvSpPr>
          <p:spPr>
            <a:xfrm>
              <a:off x="5698331" y="3117056"/>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pPr rtl="0"/>
              <a:endParaRPr lang="fr-FR" dirty="0"/>
            </a:p>
          </p:txBody>
        </p:sp>
        <p:sp>
          <p:nvSpPr>
            <p:cNvPr id="13" name="Forme libre : Forme 12">
              <a:extLst>
                <a:ext uri="{FF2B5EF4-FFF2-40B4-BE49-F238E27FC236}">
                  <a16:creationId xmlns:a16="http://schemas.microsoft.com/office/drawing/2014/main" xmlns="" id="{706AAF1B-AA49-4254-BF37-5EB5EDF12E66}"/>
                </a:ext>
              </a:extLst>
            </p:cNvPr>
            <p:cNvSpPr/>
            <p:nvPr/>
          </p:nvSpPr>
          <p:spPr>
            <a:xfrm>
              <a:off x="5831681" y="3155156"/>
              <a:ext cx="219075" cy="228600"/>
            </a:xfrm>
            <a:custGeom>
              <a:avLst/>
              <a:gdLst>
                <a:gd name="connsiteX0" fmla="*/ 26194 w 219075"/>
                <a:gd name="connsiteY0" fmla="*/ 45244 h 228600"/>
                <a:gd name="connsiteX1" fmla="*/ 178594 w 219075"/>
                <a:gd name="connsiteY1" fmla="*/ 207274 h 228600"/>
                <a:gd name="connsiteX2" fmla="*/ 197644 w 219075"/>
                <a:gd name="connsiteY2" fmla="*/ 226219 h 228600"/>
                <a:gd name="connsiteX3" fmla="*/ 197729 w 219075"/>
                <a:gd name="connsiteY3" fmla="*/ 226219 h 228600"/>
                <a:gd name="connsiteX4" fmla="*/ 216694 w 219075"/>
                <a:gd name="connsiteY4" fmla="*/ 207083 h 228600"/>
                <a:gd name="connsiteX5" fmla="*/ 26194 w 219075"/>
                <a:gd name="connsiteY5" fmla="*/ 7144 h 228600"/>
                <a:gd name="connsiteX6" fmla="*/ 7144 w 219075"/>
                <a:gd name="connsiteY6" fmla="*/ 26194 h 228600"/>
                <a:gd name="connsiteX7" fmla="*/ 26194 w 219075"/>
                <a:gd name="connsiteY7" fmla="*/ 452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28600">
                  <a:moveTo>
                    <a:pt x="26194" y="45244"/>
                  </a:moveTo>
                  <a:cubicBezTo>
                    <a:pt x="175298" y="45244"/>
                    <a:pt x="178527" y="200339"/>
                    <a:pt x="178594" y="207274"/>
                  </a:cubicBezTo>
                  <a:cubicBezTo>
                    <a:pt x="178651" y="217761"/>
                    <a:pt x="187166" y="226219"/>
                    <a:pt x="197644" y="226219"/>
                  </a:cubicBezTo>
                  <a:cubicBezTo>
                    <a:pt x="197672" y="226219"/>
                    <a:pt x="197701" y="226219"/>
                    <a:pt x="197729" y="226219"/>
                  </a:cubicBezTo>
                  <a:cubicBezTo>
                    <a:pt x="208245" y="226171"/>
                    <a:pt x="216741" y="217599"/>
                    <a:pt x="216694" y="207083"/>
                  </a:cubicBezTo>
                  <a:cubicBezTo>
                    <a:pt x="216370" y="137922"/>
                    <a:pt x="176136" y="7144"/>
                    <a:pt x="26194" y="7144"/>
                  </a:cubicBezTo>
                  <a:cubicBezTo>
                    <a:pt x="15678" y="7144"/>
                    <a:pt x="7144" y="15678"/>
                    <a:pt x="7144" y="26194"/>
                  </a:cubicBezTo>
                  <a:cubicBezTo>
                    <a:pt x="7144" y="36709"/>
                    <a:pt x="15678" y="45244"/>
                    <a:pt x="26194" y="45244"/>
                  </a:cubicBezTo>
                  <a:close/>
                </a:path>
              </a:pathLst>
            </a:custGeom>
            <a:grpFill/>
            <a:ln w="9525" cap="flat">
              <a:noFill/>
              <a:prstDash val="solid"/>
              <a:miter/>
            </a:ln>
          </p:spPr>
          <p:txBody>
            <a:bodyPr rtlCol="0" anchor="ctr"/>
            <a:lstStyle/>
            <a:p>
              <a:pPr rtl="0"/>
              <a:endParaRPr lang="fr-FR" dirty="0"/>
            </a:p>
          </p:txBody>
        </p:sp>
        <p:sp>
          <p:nvSpPr>
            <p:cNvPr id="14" name="Forme libre : Forme 13">
              <a:extLst>
                <a:ext uri="{FF2B5EF4-FFF2-40B4-BE49-F238E27FC236}">
                  <a16:creationId xmlns:a16="http://schemas.microsoft.com/office/drawing/2014/main" xmlns="" id="{24E9E9DD-9221-402A-971F-66BD33A0EB10}"/>
                </a:ext>
              </a:extLst>
            </p:cNvPr>
            <p:cNvSpPr/>
            <p:nvPr/>
          </p:nvSpPr>
          <p:spPr>
            <a:xfrm>
              <a:off x="6069806" y="3012284"/>
              <a:ext cx="219075" cy="371475"/>
            </a:xfrm>
            <a:custGeom>
              <a:avLst/>
              <a:gdLst>
                <a:gd name="connsiteX0" fmla="*/ 26194 w 219075"/>
                <a:gd name="connsiteY0" fmla="*/ 369091 h 371475"/>
                <a:gd name="connsiteX1" fmla="*/ 45244 w 219075"/>
                <a:gd name="connsiteY1" fmla="*/ 350041 h 371475"/>
                <a:gd name="connsiteX2" fmla="*/ 199006 w 219075"/>
                <a:gd name="connsiteY2" fmla="*/ 45193 h 371475"/>
                <a:gd name="connsiteX3" fmla="*/ 216656 w 219075"/>
                <a:gd name="connsiteY3" fmla="*/ 24962 h 371475"/>
                <a:gd name="connsiteX4" fmla="*/ 196415 w 219075"/>
                <a:gd name="connsiteY4" fmla="*/ 7179 h 371475"/>
                <a:gd name="connsiteX5" fmla="*/ 7144 w 219075"/>
                <a:gd name="connsiteY5" fmla="*/ 350041 h 371475"/>
                <a:gd name="connsiteX6" fmla="*/ 26194 w 219075"/>
                <a:gd name="connsiteY6" fmla="*/ 36909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371475">
                  <a:moveTo>
                    <a:pt x="26194" y="369091"/>
                  </a:moveTo>
                  <a:cubicBezTo>
                    <a:pt x="36709" y="369091"/>
                    <a:pt x="45244" y="360556"/>
                    <a:pt x="45244" y="350041"/>
                  </a:cubicBezTo>
                  <a:cubicBezTo>
                    <a:pt x="45244" y="61271"/>
                    <a:pt x="192443" y="45726"/>
                    <a:pt x="199006" y="45193"/>
                  </a:cubicBezTo>
                  <a:cubicBezTo>
                    <a:pt x="209445" y="44441"/>
                    <a:pt x="217332" y="35420"/>
                    <a:pt x="216656" y="24962"/>
                  </a:cubicBezTo>
                  <a:cubicBezTo>
                    <a:pt x="215979" y="14456"/>
                    <a:pt x="206883" y="6550"/>
                    <a:pt x="196415" y="7179"/>
                  </a:cubicBezTo>
                  <a:cubicBezTo>
                    <a:pt x="188690" y="7684"/>
                    <a:pt x="7144" y="23171"/>
                    <a:pt x="7144" y="350041"/>
                  </a:cubicBezTo>
                  <a:cubicBezTo>
                    <a:pt x="7144" y="360556"/>
                    <a:pt x="15678" y="369091"/>
                    <a:pt x="26194" y="369091"/>
                  </a:cubicBezTo>
                  <a:close/>
                </a:path>
              </a:pathLst>
            </a:custGeom>
            <a:grpFill/>
            <a:ln w="9525" cap="flat">
              <a:noFill/>
              <a:prstDash val="solid"/>
              <a:miter/>
            </a:ln>
          </p:spPr>
          <p:txBody>
            <a:bodyPr rtlCol="0" anchor="ctr"/>
            <a:lstStyle/>
            <a:p>
              <a:pPr rtl="0"/>
              <a:endParaRPr lang="fr-FR" dirty="0"/>
            </a:p>
          </p:txBody>
        </p:sp>
      </p:grpSp>
      <p:sp>
        <p:nvSpPr>
          <p:cNvPr id="2" name="Graphisme 14" descr="Contour de dinosaure">
            <a:extLst>
              <a:ext uri="{FF2B5EF4-FFF2-40B4-BE49-F238E27FC236}">
                <a16:creationId xmlns:a16="http://schemas.microsoft.com/office/drawing/2014/main" xmlns="" id="{5D5220C7-9B33-41C8-B3CF-8E1B542EF301}"/>
              </a:ext>
            </a:extLst>
          </p:cNvPr>
          <p:cNvSpPr>
            <a:spLocks noChangeAspect="1"/>
          </p:cNvSpPr>
          <p:nvPr/>
        </p:nvSpPr>
        <p:spPr>
          <a:xfrm rot="20953316">
            <a:off x="4421659" y="5775325"/>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pPr rtl="0"/>
            <a:endParaRPr lang="fr-FR" dirty="0"/>
          </a:p>
        </p:txBody>
      </p:sp>
      <p:cxnSp>
        <p:nvCxnSpPr>
          <p:cNvPr id="16" name="Connecteur droit 15">
            <a:extLst>
              <a:ext uri="{FF2B5EF4-FFF2-40B4-BE49-F238E27FC236}">
                <a16:creationId xmlns:a16="http://schemas.microsoft.com/office/drawing/2014/main" xmlns="" id="{B029E30A-660C-4C6A-8C17-E7A3B2E1C4BD}"/>
              </a:ext>
              <a:ext uri="{C183D7F6-B498-43B3-948B-1728B52AA6E4}">
                <adec:decorative xmlns:adec="http://schemas.microsoft.com/office/drawing/2017/decorative" xmlns="" val="1"/>
              </a:ext>
            </a:extLst>
          </p:cNvPr>
          <p:cNvCxnSpPr/>
          <p:nvPr/>
        </p:nvCxnSpPr>
        <p:spPr>
          <a:xfrm>
            <a:off x="7804352" y="1204506"/>
            <a:ext cx="0" cy="4093388"/>
          </a:xfrm>
          <a:prstGeom prst="line">
            <a:avLst/>
          </a:prstGeom>
          <a:ln w="63500"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0" name="Espace réservé d’image 40" descr="Microscope">
            <a:extLst>
              <a:ext uri="{FF2B5EF4-FFF2-40B4-BE49-F238E27FC236}">
                <a16:creationId xmlns:a16="http://schemas.microsoft.com/office/drawing/2014/main" xmlns="" id="{555D263C-A0A0-9E4C-ABE3-11F53A994E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7282" b="7282"/>
          <a:stretch/>
        </p:blipFill>
        <p:spPr>
          <a:prstGeom prst="rect">
            <a:avLst/>
          </a:prstGeom>
          <a:solidFill>
            <a:schemeClr val="accent1"/>
          </a:solidFill>
        </p:spPr>
      </p:pic>
    </p:spTree>
    <p:extLst>
      <p:ext uri="{BB962C8B-B14F-4D97-AF65-F5344CB8AC3E}">
        <p14:creationId xmlns:p14="http://schemas.microsoft.com/office/powerpoint/2010/main" val="2013043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Résumons</a:t>
            </a:r>
          </a:p>
        </p:txBody>
      </p:sp>
      <p:graphicFrame>
        <p:nvGraphicFramePr>
          <p:cNvPr id="3" name="Espace réservé du contenu 2">
            <a:extLst>
              <a:ext uri="{FF2B5EF4-FFF2-40B4-BE49-F238E27FC236}">
                <a16:creationId xmlns:a16="http://schemas.microsoft.com/office/drawing/2014/main" xmlns="" id="{2F9373CE-6F1D-7B4B-AFC3-5ACB33563FE1}"/>
              </a:ext>
            </a:extLst>
          </p:cNvPr>
          <p:cNvGraphicFramePr>
            <a:graphicFrameLocks noGrp="1"/>
          </p:cNvGraphicFramePr>
          <p:nvPr>
            <p:ph sz="half" idx="1"/>
            <p:extLst>
              <p:ext uri="{D42A27DB-BD31-4B8C-83A1-F6EECF244321}">
                <p14:modId xmlns:p14="http://schemas.microsoft.com/office/powerpoint/2010/main" val="1718952859"/>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pour une image  6">
            <a:extLst>
              <a:ext uri="{FF2B5EF4-FFF2-40B4-BE49-F238E27FC236}">
                <a16:creationId xmlns:a16="http://schemas.microsoft.com/office/drawing/2014/main" xmlns="" id="{4939F872-F013-3144-ABC5-A8BAC0976E08}"/>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6B95CE26-1ED0-AF42-A66D-E71A2FF01CF2}"/>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A0B0A047-F923-5F44-B191-30E7E29EE59E}"/>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A0B33503-F220-7248-BD23-A21A1802A71D}"/>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1825E1F7-99EE-B241-9028-E231D2E08C39}"/>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2EECF319-BD06-4344-A6D2-5EE1EEE40603}"/>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1DCF2286-4723-3F43-B895-1D4F179B9B3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4C24ED5F-06CB-7F43-AED6-08B6E2B5EEE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4B668BD1-456C-1349-98D1-550849F2101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6ABBFC38-2A24-3D4C-95C4-A759D3AFDCF3}"/>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FE3E2EBE-B003-3C46-8168-F2A37A817E92}"/>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70858C0E-98D2-A74C-AA73-AAD06D3D526A}"/>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53A480C3-FEED-2846-946C-D7487A667893}"/>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30</a:t>
            </a:fld>
            <a:endParaRPr lang="fr-FR" dirty="0"/>
          </a:p>
        </p:txBody>
      </p:sp>
    </p:spTree>
    <p:extLst>
      <p:ext uri="{BB962C8B-B14F-4D97-AF65-F5344CB8AC3E}">
        <p14:creationId xmlns:p14="http://schemas.microsoft.com/office/powerpoint/2010/main" val="761023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D422ED50-FC8D-5F41-BCD6-714DD0CD6569}"/>
              </a:ext>
            </a:extLst>
          </p:cNvPr>
          <p:cNvSpPr>
            <a:spLocks noGrp="1"/>
          </p:cNvSpPr>
          <p:nvPr>
            <p:ph type="ctrTitle"/>
          </p:nvPr>
        </p:nvSpPr>
        <p:spPr>
          <a:xfrm>
            <a:off x="8070527" y="1047749"/>
            <a:ext cx="3759807" cy="1547813"/>
          </a:xfrm>
        </p:spPr>
        <p:txBody>
          <a:bodyPr/>
          <a:lstStyle/>
          <a:p>
            <a:r>
              <a:rPr lang="fr-FR" dirty="0"/>
              <a:t>La formation</a:t>
            </a:r>
          </a:p>
        </p:txBody>
      </p:sp>
      <p:sp>
        <p:nvSpPr>
          <p:cNvPr id="4" name="Sous-titre 3">
            <a:extLst>
              <a:ext uri="{FF2B5EF4-FFF2-40B4-BE49-F238E27FC236}">
                <a16:creationId xmlns:a16="http://schemas.microsoft.com/office/drawing/2014/main" xmlns="" id="{452E379C-A49B-B840-AAD0-2B7F001C8A9A}"/>
              </a:ext>
            </a:extLst>
          </p:cNvPr>
          <p:cNvSpPr>
            <a:spLocks noGrp="1"/>
          </p:cNvSpPr>
          <p:nvPr>
            <p:ph type="subTitle" idx="1"/>
          </p:nvPr>
        </p:nvSpPr>
        <p:spPr>
          <a:xfrm>
            <a:off x="8070527" y="3423176"/>
            <a:ext cx="3756943" cy="722312"/>
          </a:xfrm>
        </p:spPr>
        <p:txBody>
          <a:bodyPr/>
          <a:lstStyle/>
          <a:p>
            <a:r>
              <a:rPr lang="fr-FR" sz="2400" dirty="0"/>
              <a:t>Objectif </a:t>
            </a:r>
          </a:p>
          <a:p>
            <a:endParaRPr lang="fr-FR" sz="2400" dirty="0"/>
          </a:p>
          <a:p>
            <a:r>
              <a:rPr lang="fr-FR" sz="2400" dirty="0"/>
              <a:t>pluri professionnalité</a:t>
            </a:r>
          </a:p>
        </p:txBody>
      </p:sp>
      <p:sp>
        <p:nvSpPr>
          <p:cNvPr id="7" name="Espace réservé pour une image  6">
            <a:extLst>
              <a:ext uri="{FF2B5EF4-FFF2-40B4-BE49-F238E27FC236}">
                <a16:creationId xmlns:a16="http://schemas.microsoft.com/office/drawing/2014/main" xmlns="" id="{42B846AB-B4A6-9E48-AAD0-10CB11ED33CF}"/>
              </a:ext>
            </a:extLst>
          </p:cNvPr>
          <p:cNvSpPr>
            <a:spLocks noGrp="1"/>
          </p:cNvSpPr>
          <p:nvPr>
            <p:ph type="pic" sz="quarter" idx="10"/>
          </p:nvPr>
        </p:nvSpPr>
        <p:spPr/>
      </p:sp>
      <p:pic>
        <p:nvPicPr>
          <p:cNvPr id="8" name="Image 7">
            <a:extLst>
              <a:ext uri="{FF2B5EF4-FFF2-40B4-BE49-F238E27FC236}">
                <a16:creationId xmlns:a16="http://schemas.microsoft.com/office/drawing/2014/main" xmlns="" id="{0885F06E-6672-084C-BF81-68BC7E87DBD2}"/>
              </a:ext>
            </a:extLst>
          </p:cNvPr>
          <p:cNvPicPr>
            <a:picLocks noChangeAspect="1"/>
          </p:cNvPicPr>
          <p:nvPr/>
        </p:nvPicPr>
        <p:blipFill>
          <a:blip r:embed="rId2"/>
          <a:stretch>
            <a:fillRect/>
          </a:stretch>
        </p:blipFill>
        <p:spPr>
          <a:xfrm>
            <a:off x="-1" y="84665"/>
            <a:ext cx="7839487" cy="6677022"/>
          </a:xfrm>
          <a:prstGeom prst="rect">
            <a:avLst/>
          </a:prstGeom>
        </p:spPr>
      </p:pic>
    </p:spTree>
    <p:extLst>
      <p:ext uri="{BB962C8B-B14F-4D97-AF65-F5344CB8AC3E}">
        <p14:creationId xmlns:p14="http://schemas.microsoft.com/office/powerpoint/2010/main" val="2284555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Les mots sont des outils délicats et puissants</a:t>
            </a:r>
          </a:p>
        </p:txBody>
      </p:sp>
      <p:graphicFrame>
        <p:nvGraphicFramePr>
          <p:cNvPr id="3" name="Espace réservé du contenu 2">
            <a:extLst>
              <a:ext uri="{FF2B5EF4-FFF2-40B4-BE49-F238E27FC236}">
                <a16:creationId xmlns:a16="http://schemas.microsoft.com/office/drawing/2014/main" xmlns="" id="{BD694E9C-5F9A-FF41-83D8-9DCA59DB4173}"/>
              </a:ext>
            </a:extLst>
          </p:cNvPr>
          <p:cNvGraphicFramePr>
            <a:graphicFrameLocks noGrp="1"/>
          </p:cNvGraphicFramePr>
          <p:nvPr>
            <p:ph sz="half" idx="1"/>
            <p:extLst>
              <p:ext uri="{D42A27DB-BD31-4B8C-83A1-F6EECF244321}">
                <p14:modId xmlns:p14="http://schemas.microsoft.com/office/powerpoint/2010/main" val="2814855814"/>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32</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2601681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Parler un langage commun</a:t>
            </a:r>
          </a:p>
        </p:txBody>
      </p:sp>
      <p:graphicFrame>
        <p:nvGraphicFramePr>
          <p:cNvPr id="3" name="Espace réservé du contenu 2">
            <a:extLst>
              <a:ext uri="{FF2B5EF4-FFF2-40B4-BE49-F238E27FC236}">
                <a16:creationId xmlns:a16="http://schemas.microsoft.com/office/drawing/2014/main" xmlns="" id="{ED50B838-2528-6F46-9394-A6A37C31D1C1}"/>
              </a:ext>
            </a:extLst>
          </p:cNvPr>
          <p:cNvGraphicFramePr>
            <a:graphicFrameLocks noGrp="1"/>
          </p:cNvGraphicFramePr>
          <p:nvPr>
            <p:ph sz="half" idx="1"/>
            <p:extLst>
              <p:ext uri="{D42A27DB-BD31-4B8C-83A1-F6EECF244321}">
                <p14:modId xmlns:p14="http://schemas.microsoft.com/office/powerpoint/2010/main" val="203515071"/>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33</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3243598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Former les Professionnels de Santé</a:t>
            </a:r>
          </a:p>
        </p:txBody>
      </p:sp>
      <p:graphicFrame>
        <p:nvGraphicFramePr>
          <p:cNvPr id="3" name="Espace réservé du contenu 2">
            <a:extLst>
              <a:ext uri="{FF2B5EF4-FFF2-40B4-BE49-F238E27FC236}">
                <a16:creationId xmlns:a16="http://schemas.microsoft.com/office/drawing/2014/main" xmlns="" id="{1728C5D6-8907-AD40-BB9C-018449A2EFCB}"/>
              </a:ext>
            </a:extLst>
          </p:cNvPr>
          <p:cNvGraphicFramePr>
            <a:graphicFrameLocks noGrp="1"/>
          </p:cNvGraphicFramePr>
          <p:nvPr>
            <p:ph sz="half" idx="1"/>
            <p:extLst>
              <p:ext uri="{D42A27DB-BD31-4B8C-83A1-F6EECF244321}">
                <p14:modId xmlns:p14="http://schemas.microsoft.com/office/powerpoint/2010/main" val="1351217765"/>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34</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1158539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Des disciplines partagées</a:t>
            </a:r>
          </a:p>
        </p:txBody>
      </p:sp>
      <p:graphicFrame>
        <p:nvGraphicFramePr>
          <p:cNvPr id="3" name="Espace réservé du contenu 2">
            <a:extLst>
              <a:ext uri="{FF2B5EF4-FFF2-40B4-BE49-F238E27FC236}">
                <a16:creationId xmlns:a16="http://schemas.microsoft.com/office/drawing/2014/main" xmlns="" id="{BEDAB53C-3F77-5447-9F71-BA8B67C522AC}"/>
              </a:ext>
            </a:extLst>
          </p:cNvPr>
          <p:cNvGraphicFramePr>
            <a:graphicFrameLocks noGrp="1"/>
          </p:cNvGraphicFramePr>
          <p:nvPr>
            <p:ph sz="half" idx="1"/>
            <p:extLst>
              <p:ext uri="{D42A27DB-BD31-4B8C-83A1-F6EECF244321}">
                <p14:modId xmlns:p14="http://schemas.microsoft.com/office/powerpoint/2010/main" val="349888131"/>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35</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3847237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28BE721-D253-3E4C-8EA2-52336A235581}"/>
              </a:ext>
            </a:extLst>
          </p:cNvPr>
          <p:cNvSpPr>
            <a:spLocks noGrp="1"/>
          </p:cNvSpPr>
          <p:nvPr>
            <p:ph type="sldNum" sz="quarter" idx="11"/>
          </p:nvPr>
        </p:nvSpPr>
        <p:spPr/>
        <p:txBody>
          <a:bodyPr/>
          <a:lstStyle/>
          <a:p>
            <a:pPr rtl="0"/>
            <a:fld id="{058DB212-BFA2-403F-85EF-DFD3FF6D973A}" type="slidenum">
              <a:rPr lang="fr-FR" noProof="0" smtClean="0"/>
              <a:pPr rtl="0"/>
              <a:t>36</a:t>
            </a:fld>
            <a:endParaRPr lang="fr-FR" noProof="0" dirty="0"/>
          </a:p>
        </p:txBody>
      </p:sp>
      <p:pic>
        <p:nvPicPr>
          <p:cNvPr id="3" name="Image 2">
            <a:extLst>
              <a:ext uri="{FF2B5EF4-FFF2-40B4-BE49-F238E27FC236}">
                <a16:creationId xmlns:a16="http://schemas.microsoft.com/office/drawing/2014/main" xmlns="" id="{1E2D6D29-7149-5641-AAA3-478ABD1C221A}"/>
              </a:ext>
            </a:extLst>
          </p:cNvPr>
          <p:cNvPicPr>
            <a:picLocks noChangeAspect="1"/>
          </p:cNvPicPr>
          <p:nvPr/>
        </p:nvPicPr>
        <p:blipFill>
          <a:blip r:embed="rId2"/>
          <a:stretch>
            <a:fillRect/>
          </a:stretch>
        </p:blipFill>
        <p:spPr>
          <a:xfrm>
            <a:off x="5334558" y="2043598"/>
            <a:ext cx="1522884" cy="2770803"/>
          </a:xfrm>
          <a:prstGeom prst="rect">
            <a:avLst/>
          </a:prstGeom>
          <a:ln w="28575">
            <a:solidFill>
              <a:schemeClr val="tx1"/>
            </a:solidFill>
          </a:ln>
        </p:spPr>
      </p:pic>
      <p:sp>
        <p:nvSpPr>
          <p:cNvPr id="6" name="ZoneTexte 5">
            <a:extLst>
              <a:ext uri="{FF2B5EF4-FFF2-40B4-BE49-F238E27FC236}">
                <a16:creationId xmlns:a16="http://schemas.microsoft.com/office/drawing/2014/main" xmlns="" id="{119E7F73-24B4-E445-96F9-AFC251903852}"/>
              </a:ext>
            </a:extLst>
          </p:cNvPr>
          <p:cNvSpPr txBox="1"/>
          <p:nvPr/>
        </p:nvSpPr>
        <p:spPr>
          <a:xfrm>
            <a:off x="1212981" y="783770"/>
            <a:ext cx="1922106" cy="369332"/>
          </a:xfrm>
          <a:prstGeom prst="rect">
            <a:avLst/>
          </a:prstGeom>
          <a:noFill/>
        </p:spPr>
        <p:txBody>
          <a:bodyPr wrap="square" rtlCol="0">
            <a:spAutoFit/>
          </a:bodyPr>
          <a:lstStyle/>
          <a:p>
            <a:pPr algn="ctr"/>
            <a:r>
              <a:rPr lang="fr-FR" b="1" dirty="0"/>
              <a:t>MÉDECIN</a:t>
            </a:r>
          </a:p>
        </p:txBody>
      </p:sp>
      <p:sp>
        <p:nvSpPr>
          <p:cNvPr id="7" name="ZoneTexte 6">
            <a:extLst>
              <a:ext uri="{FF2B5EF4-FFF2-40B4-BE49-F238E27FC236}">
                <a16:creationId xmlns:a16="http://schemas.microsoft.com/office/drawing/2014/main" xmlns="" id="{535D2121-A18B-814F-BFB2-0147F66E2D74}"/>
              </a:ext>
            </a:extLst>
          </p:cNvPr>
          <p:cNvSpPr txBox="1"/>
          <p:nvPr/>
        </p:nvSpPr>
        <p:spPr>
          <a:xfrm>
            <a:off x="8745331" y="2499439"/>
            <a:ext cx="1922106" cy="369332"/>
          </a:xfrm>
          <a:prstGeom prst="rect">
            <a:avLst/>
          </a:prstGeom>
          <a:noFill/>
        </p:spPr>
        <p:txBody>
          <a:bodyPr wrap="square" rtlCol="0">
            <a:spAutoFit/>
          </a:bodyPr>
          <a:lstStyle/>
          <a:p>
            <a:pPr algn="ctr"/>
            <a:r>
              <a:rPr lang="fr-FR" b="1" dirty="0"/>
              <a:t>CHIRURGIEN</a:t>
            </a:r>
          </a:p>
        </p:txBody>
      </p:sp>
      <p:sp>
        <p:nvSpPr>
          <p:cNvPr id="8" name="ZoneTexte 7">
            <a:extLst>
              <a:ext uri="{FF2B5EF4-FFF2-40B4-BE49-F238E27FC236}">
                <a16:creationId xmlns:a16="http://schemas.microsoft.com/office/drawing/2014/main" xmlns="" id="{DA4ECA75-78F0-1B4A-947E-4C873CC18DFA}"/>
              </a:ext>
            </a:extLst>
          </p:cNvPr>
          <p:cNvSpPr txBox="1"/>
          <p:nvPr/>
        </p:nvSpPr>
        <p:spPr>
          <a:xfrm>
            <a:off x="1212982" y="4260978"/>
            <a:ext cx="1922106" cy="369332"/>
          </a:xfrm>
          <a:prstGeom prst="rect">
            <a:avLst/>
          </a:prstGeom>
          <a:noFill/>
        </p:spPr>
        <p:txBody>
          <a:bodyPr wrap="square" rtlCol="0">
            <a:spAutoFit/>
          </a:bodyPr>
          <a:lstStyle/>
          <a:p>
            <a:pPr algn="ctr"/>
            <a:r>
              <a:rPr lang="fr-FR" b="1" dirty="0"/>
              <a:t>RADIOLOGUE</a:t>
            </a:r>
          </a:p>
        </p:txBody>
      </p:sp>
      <p:sp>
        <p:nvSpPr>
          <p:cNvPr id="9" name="ZoneTexte 8">
            <a:extLst>
              <a:ext uri="{FF2B5EF4-FFF2-40B4-BE49-F238E27FC236}">
                <a16:creationId xmlns:a16="http://schemas.microsoft.com/office/drawing/2014/main" xmlns="" id="{B595D664-76D5-2F43-9429-7BAE521F2BD9}"/>
              </a:ext>
            </a:extLst>
          </p:cNvPr>
          <p:cNvSpPr txBox="1"/>
          <p:nvPr/>
        </p:nvSpPr>
        <p:spPr>
          <a:xfrm>
            <a:off x="3412452" y="5607697"/>
            <a:ext cx="1922106" cy="369332"/>
          </a:xfrm>
          <a:prstGeom prst="rect">
            <a:avLst/>
          </a:prstGeom>
          <a:noFill/>
        </p:spPr>
        <p:txBody>
          <a:bodyPr wrap="square" rtlCol="0">
            <a:spAutoFit/>
          </a:bodyPr>
          <a:lstStyle/>
          <a:p>
            <a:pPr algn="ctr"/>
            <a:r>
              <a:rPr lang="fr-FR" b="1" dirty="0"/>
              <a:t>KINÉ</a:t>
            </a:r>
          </a:p>
        </p:txBody>
      </p:sp>
      <p:sp>
        <p:nvSpPr>
          <p:cNvPr id="10" name="ZoneTexte 9">
            <a:extLst>
              <a:ext uri="{FF2B5EF4-FFF2-40B4-BE49-F238E27FC236}">
                <a16:creationId xmlns:a16="http://schemas.microsoft.com/office/drawing/2014/main" xmlns="" id="{66ED5237-41A2-6F40-BAEA-1DF6E604600B}"/>
              </a:ext>
            </a:extLst>
          </p:cNvPr>
          <p:cNvSpPr txBox="1"/>
          <p:nvPr/>
        </p:nvSpPr>
        <p:spPr>
          <a:xfrm>
            <a:off x="7409064" y="599104"/>
            <a:ext cx="1922106" cy="369332"/>
          </a:xfrm>
          <a:prstGeom prst="rect">
            <a:avLst/>
          </a:prstGeom>
          <a:noFill/>
        </p:spPr>
        <p:txBody>
          <a:bodyPr wrap="square" rtlCol="0">
            <a:spAutoFit/>
          </a:bodyPr>
          <a:lstStyle/>
          <a:p>
            <a:pPr algn="ctr"/>
            <a:r>
              <a:rPr lang="fr-FR" b="1" dirty="0"/>
              <a:t>INFIRMIÈRE</a:t>
            </a:r>
          </a:p>
        </p:txBody>
      </p:sp>
      <p:sp>
        <p:nvSpPr>
          <p:cNvPr id="11" name="ZoneTexte 10">
            <a:extLst>
              <a:ext uri="{FF2B5EF4-FFF2-40B4-BE49-F238E27FC236}">
                <a16:creationId xmlns:a16="http://schemas.microsoft.com/office/drawing/2014/main" xmlns="" id="{9AD625EB-3CB2-B647-8EB6-E096FD4E455A}"/>
              </a:ext>
            </a:extLst>
          </p:cNvPr>
          <p:cNvSpPr txBox="1"/>
          <p:nvPr/>
        </p:nvSpPr>
        <p:spPr>
          <a:xfrm>
            <a:off x="845973" y="2597022"/>
            <a:ext cx="1922106" cy="369332"/>
          </a:xfrm>
          <a:prstGeom prst="rect">
            <a:avLst/>
          </a:prstGeom>
          <a:noFill/>
        </p:spPr>
        <p:txBody>
          <a:bodyPr wrap="square" rtlCol="0">
            <a:spAutoFit/>
          </a:bodyPr>
          <a:lstStyle/>
          <a:p>
            <a:pPr algn="ctr"/>
            <a:r>
              <a:rPr lang="fr-FR" b="1" dirty="0"/>
              <a:t>PSYCHOLOGUE</a:t>
            </a:r>
          </a:p>
        </p:txBody>
      </p:sp>
      <p:sp>
        <p:nvSpPr>
          <p:cNvPr id="12" name="ZoneTexte 11">
            <a:extLst>
              <a:ext uri="{FF2B5EF4-FFF2-40B4-BE49-F238E27FC236}">
                <a16:creationId xmlns:a16="http://schemas.microsoft.com/office/drawing/2014/main" xmlns="" id="{23C0A988-0B73-224A-8C85-B9F78212CE65}"/>
              </a:ext>
            </a:extLst>
          </p:cNvPr>
          <p:cNvSpPr txBox="1"/>
          <p:nvPr/>
        </p:nvSpPr>
        <p:spPr>
          <a:xfrm>
            <a:off x="8745331" y="4173895"/>
            <a:ext cx="1922106" cy="369332"/>
          </a:xfrm>
          <a:prstGeom prst="rect">
            <a:avLst/>
          </a:prstGeom>
          <a:noFill/>
        </p:spPr>
        <p:txBody>
          <a:bodyPr wrap="square" rtlCol="0">
            <a:spAutoFit/>
          </a:bodyPr>
          <a:lstStyle/>
          <a:p>
            <a:pPr algn="ctr"/>
            <a:r>
              <a:rPr lang="fr-FR" b="1" dirty="0"/>
              <a:t>PODOLOGUE</a:t>
            </a:r>
          </a:p>
        </p:txBody>
      </p:sp>
      <p:sp>
        <p:nvSpPr>
          <p:cNvPr id="13" name="ZoneTexte 12">
            <a:extLst>
              <a:ext uri="{FF2B5EF4-FFF2-40B4-BE49-F238E27FC236}">
                <a16:creationId xmlns:a16="http://schemas.microsoft.com/office/drawing/2014/main" xmlns="" id="{6CD53ADF-115E-7F42-A755-55BC719B3336}"/>
              </a:ext>
            </a:extLst>
          </p:cNvPr>
          <p:cNvSpPr txBox="1"/>
          <p:nvPr/>
        </p:nvSpPr>
        <p:spPr>
          <a:xfrm>
            <a:off x="4544005" y="599104"/>
            <a:ext cx="1922106" cy="369332"/>
          </a:xfrm>
          <a:prstGeom prst="rect">
            <a:avLst/>
          </a:prstGeom>
          <a:noFill/>
        </p:spPr>
        <p:txBody>
          <a:bodyPr wrap="square" rtlCol="0">
            <a:spAutoFit/>
          </a:bodyPr>
          <a:lstStyle/>
          <a:p>
            <a:pPr algn="ctr"/>
            <a:r>
              <a:rPr lang="fr-FR" b="1" dirty="0"/>
              <a:t>RHUMATOLOGUE</a:t>
            </a:r>
          </a:p>
        </p:txBody>
      </p:sp>
      <p:sp>
        <p:nvSpPr>
          <p:cNvPr id="14" name="ZoneTexte 13">
            <a:extLst>
              <a:ext uri="{FF2B5EF4-FFF2-40B4-BE49-F238E27FC236}">
                <a16:creationId xmlns:a16="http://schemas.microsoft.com/office/drawing/2014/main" xmlns="" id="{45940E01-FC1A-A04B-A86F-9D62662EC605}"/>
              </a:ext>
            </a:extLst>
          </p:cNvPr>
          <p:cNvSpPr txBox="1"/>
          <p:nvPr/>
        </p:nvSpPr>
        <p:spPr>
          <a:xfrm>
            <a:off x="7035839" y="5238365"/>
            <a:ext cx="1922106" cy="369332"/>
          </a:xfrm>
          <a:prstGeom prst="rect">
            <a:avLst/>
          </a:prstGeom>
          <a:noFill/>
        </p:spPr>
        <p:txBody>
          <a:bodyPr wrap="square" rtlCol="0">
            <a:spAutoFit/>
          </a:bodyPr>
          <a:lstStyle/>
          <a:p>
            <a:pPr algn="ctr"/>
            <a:r>
              <a:rPr lang="fr-FR" b="1" dirty="0"/>
              <a:t>OSTÉO</a:t>
            </a:r>
          </a:p>
        </p:txBody>
      </p:sp>
      <p:cxnSp>
        <p:nvCxnSpPr>
          <p:cNvPr id="16" name="Connecteur droit avec flèche 15">
            <a:extLst>
              <a:ext uri="{FF2B5EF4-FFF2-40B4-BE49-F238E27FC236}">
                <a16:creationId xmlns:a16="http://schemas.microsoft.com/office/drawing/2014/main" xmlns="" id="{D470919D-5700-FD47-9D7F-FB4080D10030}"/>
              </a:ext>
            </a:extLst>
          </p:cNvPr>
          <p:cNvCxnSpPr>
            <a:cxnSpLocks/>
            <a:stCxn id="3" idx="2"/>
            <a:endCxn id="14" idx="0"/>
          </p:cNvCxnSpPr>
          <p:nvPr/>
        </p:nvCxnSpPr>
        <p:spPr>
          <a:xfrm>
            <a:off x="6096000" y="4814401"/>
            <a:ext cx="1900892" cy="4239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xmlns="" id="{EE53FAB7-D09B-704F-86E4-5046B27BD968}"/>
              </a:ext>
            </a:extLst>
          </p:cNvPr>
          <p:cNvCxnSpPr>
            <a:cxnSpLocks/>
            <a:stCxn id="3" idx="3"/>
            <a:endCxn id="12" idx="1"/>
          </p:cNvCxnSpPr>
          <p:nvPr/>
        </p:nvCxnSpPr>
        <p:spPr>
          <a:xfrm>
            <a:off x="6857442" y="3429000"/>
            <a:ext cx="1887889" cy="9295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xmlns="" id="{71CE1C8B-0A07-7E4D-B3B5-14F43F3E8441}"/>
              </a:ext>
            </a:extLst>
          </p:cNvPr>
          <p:cNvCxnSpPr>
            <a:cxnSpLocks/>
            <a:stCxn id="3" idx="3"/>
          </p:cNvCxnSpPr>
          <p:nvPr/>
        </p:nvCxnSpPr>
        <p:spPr>
          <a:xfrm flipV="1">
            <a:off x="6857442" y="2991626"/>
            <a:ext cx="1915323" cy="4373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xmlns="" id="{09DAB034-A266-5E44-838C-34DBA4B11C7A}"/>
              </a:ext>
            </a:extLst>
          </p:cNvPr>
          <p:cNvCxnSpPr>
            <a:cxnSpLocks/>
            <a:stCxn id="3" idx="0"/>
            <a:endCxn id="10" idx="2"/>
          </p:cNvCxnSpPr>
          <p:nvPr/>
        </p:nvCxnSpPr>
        <p:spPr>
          <a:xfrm flipV="1">
            <a:off x="6096000" y="968436"/>
            <a:ext cx="2274117" cy="10751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xmlns="" id="{A6E62AED-728D-4A4B-BEEF-E3657C788481}"/>
              </a:ext>
            </a:extLst>
          </p:cNvPr>
          <p:cNvCxnSpPr>
            <a:cxnSpLocks/>
            <a:stCxn id="3" idx="0"/>
            <a:endCxn id="13" idx="2"/>
          </p:cNvCxnSpPr>
          <p:nvPr/>
        </p:nvCxnSpPr>
        <p:spPr>
          <a:xfrm flipH="1" flipV="1">
            <a:off x="5505058" y="968436"/>
            <a:ext cx="590942" cy="10751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xmlns="" id="{25441540-2DFB-AD45-968F-6D2095739733}"/>
              </a:ext>
            </a:extLst>
          </p:cNvPr>
          <p:cNvCxnSpPr>
            <a:cxnSpLocks/>
            <a:stCxn id="3" idx="0"/>
            <a:endCxn id="6" idx="3"/>
          </p:cNvCxnSpPr>
          <p:nvPr/>
        </p:nvCxnSpPr>
        <p:spPr>
          <a:xfrm flipH="1" flipV="1">
            <a:off x="3135087" y="968436"/>
            <a:ext cx="2960913" cy="10751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xmlns="" id="{8E5BC1A0-9CBF-1647-AE61-E61A213EBD26}"/>
              </a:ext>
            </a:extLst>
          </p:cNvPr>
          <p:cNvCxnSpPr>
            <a:cxnSpLocks/>
            <a:stCxn id="3" idx="1"/>
            <a:endCxn id="11" idx="3"/>
          </p:cNvCxnSpPr>
          <p:nvPr/>
        </p:nvCxnSpPr>
        <p:spPr>
          <a:xfrm flipH="1" flipV="1">
            <a:off x="2768079" y="2781688"/>
            <a:ext cx="2566479" cy="647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4FA56EA5-B212-0B41-BB1E-3DDF4F9ACED7}"/>
              </a:ext>
            </a:extLst>
          </p:cNvPr>
          <p:cNvCxnSpPr>
            <a:cxnSpLocks/>
            <a:stCxn id="3" idx="1"/>
            <a:endCxn id="8" idx="3"/>
          </p:cNvCxnSpPr>
          <p:nvPr/>
        </p:nvCxnSpPr>
        <p:spPr>
          <a:xfrm flipH="1">
            <a:off x="3135088" y="3429000"/>
            <a:ext cx="2199470" cy="10166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xmlns="" id="{1F9C2511-0377-B049-834E-AD6147984812}"/>
              </a:ext>
            </a:extLst>
          </p:cNvPr>
          <p:cNvCxnSpPr>
            <a:cxnSpLocks/>
            <a:stCxn id="3" idx="2"/>
            <a:endCxn id="9" idx="0"/>
          </p:cNvCxnSpPr>
          <p:nvPr/>
        </p:nvCxnSpPr>
        <p:spPr>
          <a:xfrm flipH="1">
            <a:off x="4373505" y="4814401"/>
            <a:ext cx="1722495" cy="7932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xmlns="" id="{6032AA93-6703-104A-B917-2EF9CC4DBDFD}"/>
              </a:ext>
            </a:extLst>
          </p:cNvPr>
          <p:cNvSpPr txBox="1"/>
          <p:nvPr/>
        </p:nvSpPr>
        <p:spPr>
          <a:xfrm>
            <a:off x="3989829" y="6254237"/>
            <a:ext cx="3419235" cy="369332"/>
          </a:xfrm>
          <a:prstGeom prst="rect">
            <a:avLst/>
          </a:prstGeom>
          <a:noFill/>
        </p:spPr>
        <p:txBody>
          <a:bodyPr wrap="square" rtlCol="0">
            <a:spAutoFit/>
          </a:bodyPr>
          <a:lstStyle/>
          <a:p>
            <a:r>
              <a:rPr lang="fr-FR" b="1" dirty="0">
                <a:solidFill>
                  <a:srgbClr val="FF0000"/>
                </a:solidFill>
              </a:rPr>
              <a:t>Le traitement PS centré</a:t>
            </a:r>
          </a:p>
        </p:txBody>
      </p:sp>
    </p:spTree>
    <p:extLst>
      <p:ext uri="{BB962C8B-B14F-4D97-AF65-F5344CB8AC3E}">
        <p14:creationId xmlns:p14="http://schemas.microsoft.com/office/powerpoint/2010/main" val="29920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28BE721-D253-3E4C-8EA2-52336A235581}"/>
              </a:ext>
            </a:extLst>
          </p:cNvPr>
          <p:cNvSpPr>
            <a:spLocks noGrp="1"/>
          </p:cNvSpPr>
          <p:nvPr>
            <p:ph type="sldNum" sz="quarter" idx="11"/>
          </p:nvPr>
        </p:nvSpPr>
        <p:spPr/>
        <p:txBody>
          <a:bodyPr/>
          <a:lstStyle/>
          <a:p>
            <a:pPr rtl="0"/>
            <a:fld id="{058DB212-BFA2-403F-85EF-DFD3FF6D973A}" type="slidenum">
              <a:rPr lang="fr-FR" noProof="0" smtClean="0"/>
              <a:pPr rtl="0"/>
              <a:t>37</a:t>
            </a:fld>
            <a:endParaRPr lang="fr-FR" noProof="0" dirty="0"/>
          </a:p>
        </p:txBody>
      </p:sp>
      <p:pic>
        <p:nvPicPr>
          <p:cNvPr id="3" name="Image 2">
            <a:extLst>
              <a:ext uri="{FF2B5EF4-FFF2-40B4-BE49-F238E27FC236}">
                <a16:creationId xmlns:a16="http://schemas.microsoft.com/office/drawing/2014/main" xmlns="" id="{1E2D6D29-7149-5641-AAA3-478ABD1C221A}"/>
              </a:ext>
            </a:extLst>
          </p:cNvPr>
          <p:cNvPicPr>
            <a:picLocks noChangeAspect="1"/>
          </p:cNvPicPr>
          <p:nvPr/>
        </p:nvPicPr>
        <p:blipFill>
          <a:blip r:embed="rId2"/>
          <a:stretch>
            <a:fillRect/>
          </a:stretch>
        </p:blipFill>
        <p:spPr>
          <a:xfrm>
            <a:off x="5334558" y="2043598"/>
            <a:ext cx="1522884" cy="2770803"/>
          </a:xfrm>
          <a:prstGeom prst="rect">
            <a:avLst/>
          </a:prstGeom>
          <a:ln w="28575">
            <a:solidFill>
              <a:schemeClr val="tx1"/>
            </a:solidFill>
          </a:ln>
        </p:spPr>
      </p:pic>
      <p:sp>
        <p:nvSpPr>
          <p:cNvPr id="6" name="ZoneTexte 5">
            <a:extLst>
              <a:ext uri="{FF2B5EF4-FFF2-40B4-BE49-F238E27FC236}">
                <a16:creationId xmlns:a16="http://schemas.microsoft.com/office/drawing/2014/main" xmlns="" id="{119E7F73-24B4-E445-96F9-AFC251903852}"/>
              </a:ext>
            </a:extLst>
          </p:cNvPr>
          <p:cNvSpPr txBox="1"/>
          <p:nvPr/>
        </p:nvSpPr>
        <p:spPr>
          <a:xfrm>
            <a:off x="1212981" y="783770"/>
            <a:ext cx="1922106" cy="369332"/>
          </a:xfrm>
          <a:prstGeom prst="rect">
            <a:avLst/>
          </a:prstGeom>
          <a:noFill/>
        </p:spPr>
        <p:txBody>
          <a:bodyPr wrap="square" rtlCol="0">
            <a:spAutoFit/>
          </a:bodyPr>
          <a:lstStyle/>
          <a:p>
            <a:pPr algn="ctr"/>
            <a:r>
              <a:rPr lang="fr-FR" b="1" dirty="0"/>
              <a:t>MÉDECIN</a:t>
            </a:r>
          </a:p>
        </p:txBody>
      </p:sp>
      <p:sp>
        <p:nvSpPr>
          <p:cNvPr id="7" name="ZoneTexte 6">
            <a:extLst>
              <a:ext uri="{FF2B5EF4-FFF2-40B4-BE49-F238E27FC236}">
                <a16:creationId xmlns:a16="http://schemas.microsoft.com/office/drawing/2014/main" xmlns="" id="{535D2121-A18B-814F-BFB2-0147F66E2D74}"/>
              </a:ext>
            </a:extLst>
          </p:cNvPr>
          <p:cNvSpPr txBox="1"/>
          <p:nvPr/>
        </p:nvSpPr>
        <p:spPr>
          <a:xfrm>
            <a:off x="8745331" y="2499439"/>
            <a:ext cx="1922106" cy="369332"/>
          </a:xfrm>
          <a:prstGeom prst="rect">
            <a:avLst/>
          </a:prstGeom>
          <a:noFill/>
        </p:spPr>
        <p:txBody>
          <a:bodyPr wrap="square" rtlCol="0">
            <a:spAutoFit/>
          </a:bodyPr>
          <a:lstStyle/>
          <a:p>
            <a:pPr algn="ctr"/>
            <a:r>
              <a:rPr lang="fr-FR" b="1" dirty="0"/>
              <a:t>CHIRURGIEN</a:t>
            </a:r>
          </a:p>
        </p:txBody>
      </p:sp>
      <p:sp>
        <p:nvSpPr>
          <p:cNvPr id="8" name="ZoneTexte 7">
            <a:extLst>
              <a:ext uri="{FF2B5EF4-FFF2-40B4-BE49-F238E27FC236}">
                <a16:creationId xmlns:a16="http://schemas.microsoft.com/office/drawing/2014/main" xmlns="" id="{DA4ECA75-78F0-1B4A-947E-4C873CC18DFA}"/>
              </a:ext>
            </a:extLst>
          </p:cNvPr>
          <p:cNvSpPr txBox="1"/>
          <p:nvPr/>
        </p:nvSpPr>
        <p:spPr>
          <a:xfrm>
            <a:off x="1212982" y="4260978"/>
            <a:ext cx="1922106" cy="369332"/>
          </a:xfrm>
          <a:prstGeom prst="rect">
            <a:avLst/>
          </a:prstGeom>
          <a:noFill/>
        </p:spPr>
        <p:txBody>
          <a:bodyPr wrap="square" rtlCol="0">
            <a:spAutoFit/>
          </a:bodyPr>
          <a:lstStyle/>
          <a:p>
            <a:pPr algn="ctr"/>
            <a:r>
              <a:rPr lang="fr-FR" b="1" dirty="0"/>
              <a:t>RADIOLOGUE</a:t>
            </a:r>
          </a:p>
        </p:txBody>
      </p:sp>
      <p:sp>
        <p:nvSpPr>
          <p:cNvPr id="9" name="ZoneTexte 8">
            <a:extLst>
              <a:ext uri="{FF2B5EF4-FFF2-40B4-BE49-F238E27FC236}">
                <a16:creationId xmlns:a16="http://schemas.microsoft.com/office/drawing/2014/main" xmlns="" id="{B595D664-76D5-2F43-9429-7BAE521F2BD9}"/>
              </a:ext>
            </a:extLst>
          </p:cNvPr>
          <p:cNvSpPr txBox="1"/>
          <p:nvPr/>
        </p:nvSpPr>
        <p:spPr>
          <a:xfrm>
            <a:off x="3412452" y="5607697"/>
            <a:ext cx="1922106" cy="369332"/>
          </a:xfrm>
          <a:prstGeom prst="rect">
            <a:avLst/>
          </a:prstGeom>
          <a:noFill/>
        </p:spPr>
        <p:txBody>
          <a:bodyPr wrap="square" rtlCol="0">
            <a:spAutoFit/>
          </a:bodyPr>
          <a:lstStyle/>
          <a:p>
            <a:pPr algn="ctr"/>
            <a:r>
              <a:rPr lang="fr-FR" b="1" dirty="0"/>
              <a:t>KINÉ</a:t>
            </a:r>
          </a:p>
        </p:txBody>
      </p:sp>
      <p:sp>
        <p:nvSpPr>
          <p:cNvPr id="10" name="ZoneTexte 9">
            <a:extLst>
              <a:ext uri="{FF2B5EF4-FFF2-40B4-BE49-F238E27FC236}">
                <a16:creationId xmlns:a16="http://schemas.microsoft.com/office/drawing/2014/main" xmlns="" id="{66ED5237-41A2-6F40-BAEA-1DF6E604600B}"/>
              </a:ext>
            </a:extLst>
          </p:cNvPr>
          <p:cNvSpPr txBox="1"/>
          <p:nvPr/>
        </p:nvSpPr>
        <p:spPr>
          <a:xfrm>
            <a:off x="7409064" y="599104"/>
            <a:ext cx="1922106" cy="369332"/>
          </a:xfrm>
          <a:prstGeom prst="rect">
            <a:avLst/>
          </a:prstGeom>
          <a:noFill/>
        </p:spPr>
        <p:txBody>
          <a:bodyPr wrap="square" rtlCol="0">
            <a:spAutoFit/>
          </a:bodyPr>
          <a:lstStyle/>
          <a:p>
            <a:pPr algn="ctr"/>
            <a:r>
              <a:rPr lang="fr-FR" b="1" dirty="0"/>
              <a:t>INFIRMIÈRE</a:t>
            </a:r>
          </a:p>
        </p:txBody>
      </p:sp>
      <p:sp>
        <p:nvSpPr>
          <p:cNvPr id="11" name="ZoneTexte 10">
            <a:extLst>
              <a:ext uri="{FF2B5EF4-FFF2-40B4-BE49-F238E27FC236}">
                <a16:creationId xmlns:a16="http://schemas.microsoft.com/office/drawing/2014/main" xmlns="" id="{9AD625EB-3CB2-B647-8EB6-E096FD4E455A}"/>
              </a:ext>
            </a:extLst>
          </p:cNvPr>
          <p:cNvSpPr txBox="1"/>
          <p:nvPr/>
        </p:nvSpPr>
        <p:spPr>
          <a:xfrm>
            <a:off x="845973" y="2597022"/>
            <a:ext cx="1922106" cy="369332"/>
          </a:xfrm>
          <a:prstGeom prst="rect">
            <a:avLst/>
          </a:prstGeom>
          <a:noFill/>
        </p:spPr>
        <p:txBody>
          <a:bodyPr wrap="square" rtlCol="0">
            <a:spAutoFit/>
          </a:bodyPr>
          <a:lstStyle/>
          <a:p>
            <a:pPr algn="ctr"/>
            <a:r>
              <a:rPr lang="fr-FR" b="1" dirty="0"/>
              <a:t>PSYCHOLOGUE</a:t>
            </a:r>
          </a:p>
        </p:txBody>
      </p:sp>
      <p:sp>
        <p:nvSpPr>
          <p:cNvPr id="12" name="ZoneTexte 11">
            <a:extLst>
              <a:ext uri="{FF2B5EF4-FFF2-40B4-BE49-F238E27FC236}">
                <a16:creationId xmlns:a16="http://schemas.microsoft.com/office/drawing/2014/main" xmlns="" id="{23C0A988-0B73-224A-8C85-B9F78212CE65}"/>
              </a:ext>
            </a:extLst>
          </p:cNvPr>
          <p:cNvSpPr txBox="1"/>
          <p:nvPr/>
        </p:nvSpPr>
        <p:spPr>
          <a:xfrm>
            <a:off x="8745331" y="4173895"/>
            <a:ext cx="1922106" cy="369332"/>
          </a:xfrm>
          <a:prstGeom prst="rect">
            <a:avLst/>
          </a:prstGeom>
          <a:noFill/>
        </p:spPr>
        <p:txBody>
          <a:bodyPr wrap="square" rtlCol="0">
            <a:spAutoFit/>
          </a:bodyPr>
          <a:lstStyle/>
          <a:p>
            <a:pPr algn="ctr"/>
            <a:r>
              <a:rPr lang="fr-FR" b="1" dirty="0"/>
              <a:t>PODOLOGUE</a:t>
            </a:r>
          </a:p>
        </p:txBody>
      </p:sp>
      <p:sp>
        <p:nvSpPr>
          <p:cNvPr id="13" name="ZoneTexte 12">
            <a:extLst>
              <a:ext uri="{FF2B5EF4-FFF2-40B4-BE49-F238E27FC236}">
                <a16:creationId xmlns:a16="http://schemas.microsoft.com/office/drawing/2014/main" xmlns="" id="{6CD53ADF-115E-7F42-A755-55BC719B3336}"/>
              </a:ext>
            </a:extLst>
          </p:cNvPr>
          <p:cNvSpPr txBox="1"/>
          <p:nvPr/>
        </p:nvSpPr>
        <p:spPr>
          <a:xfrm>
            <a:off x="4544005" y="599104"/>
            <a:ext cx="1922106" cy="369332"/>
          </a:xfrm>
          <a:prstGeom prst="rect">
            <a:avLst/>
          </a:prstGeom>
          <a:noFill/>
        </p:spPr>
        <p:txBody>
          <a:bodyPr wrap="square" rtlCol="0">
            <a:spAutoFit/>
          </a:bodyPr>
          <a:lstStyle/>
          <a:p>
            <a:pPr algn="ctr"/>
            <a:r>
              <a:rPr lang="fr-FR" b="1" dirty="0"/>
              <a:t>RHUMATOLOGUE</a:t>
            </a:r>
          </a:p>
        </p:txBody>
      </p:sp>
      <p:sp>
        <p:nvSpPr>
          <p:cNvPr id="14" name="ZoneTexte 13">
            <a:extLst>
              <a:ext uri="{FF2B5EF4-FFF2-40B4-BE49-F238E27FC236}">
                <a16:creationId xmlns:a16="http://schemas.microsoft.com/office/drawing/2014/main" xmlns="" id="{45940E01-FC1A-A04B-A86F-9D62662EC605}"/>
              </a:ext>
            </a:extLst>
          </p:cNvPr>
          <p:cNvSpPr txBox="1"/>
          <p:nvPr/>
        </p:nvSpPr>
        <p:spPr>
          <a:xfrm>
            <a:off x="7035839" y="5238365"/>
            <a:ext cx="1922106" cy="369332"/>
          </a:xfrm>
          <a:prstGeom prst="rect">
            <a:avLst/>
          </a:prstGeom>
          <a:noFill/>
        </p:spPr>
        <p:txBody>
          <a:bodyPr wrap="square" rtlCol="0">
            <a:spAutoFit/>
          </a:bodyPr>
          <a:lstStyle/>
          <a:p>
            <a:pPr algn="ctr"/>
            <a:r>
              <a:rPr lang="fr-FR" b="1" dirty="0"/>
              <a:t>OSTÉO</a:t>
            </a:r>
          </a:p>
        </p:txBody>
      </p:sp>
      <p:cxnSp>
        <p:nvCxnSpPr>
          <p:cNvPr id="16" name="Connecteur droit avec flèche 15">
            <a:extLst>
              <a:ext uri="{FF2B5EF4-FFF2-40B4-BE49-F238E27FC236}">
                <a16:creationId xmlns:a16="http://schemas.microsoft.com/office/drawing/2014/main" xmlns="" id="{D470919D-5700-FD47-9D7F-FB4080D10030}"/>
              </a:ext>
            </a:extLst>
          </p:cNvPr>
          <p:cNvCxnSpPr>
            <a:cxnSpLocks/>
            <a:stCxn id="14" idx="0"/>
          </p:cNvCxnSpPr>
          <p:nvPr/>
        </p:nvCxnSpPr>
        <p:spPr>
          <a:xfrm flipH="1" flipV="1">
            <a:off x="7214235" y="5026383"/>
            <a:ext cx="782657" cy="2119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xmlns="" id="{EE53FAB7-D09B-704F-86E4-5046B27BD968}"/>
              </a:ext>
            </a:extLst>
          </p:cNvPr>
          <p:cNvCxnSpPr>
            <a:cxnSpLocks/>
            <a:stCxn id="12" idx="1"/>
          </p:cNvCxnSpPr>
          <p:nvPr/>
        </p:nvCxnSpPr>
        <p:spPr>
          <a:xfrm flipH="1" flipV="1">
            <a:off x="7409064" y="3974841"/>
            <a:ext cx="1336267" cy="383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xmlns="" id="{71CE1C8B-0A07-7E4D-B3B5-14F43F3E8441}"/>
              </a:ext>
            </a:extLst>
          </p:cNvPr>
          <p:cNvCxnSpPr>
            <a:cxnSpLocks/>
            <a:stCxn id="7" idx="1"/>
          </p:cNvCxnSpPr>
          <p:nvPr/>
        </p:nvCxnSpPr>
        <p:spPr>
          <a:xfrm flipH="1">
            <a:off x="7409064" y="2684105"/>
            <a:ext cx="1336267" cy="2822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xmlns="" id="{09DAB034-A266-5E44-838C-34DBA4B11C7A}"/>
              </a:ext>
            </a:extLst>
          </p:cNvPr>
          <p:cNvCxnSpPr>
            <a:cxnSpLocks/>
          </p:cNvCxnSpPr>
          <p:nvPr/>
        </p:nvCxnSpPr>
        <p:spPr>
          <a:xfrm flipH="1">
            <a:off x="6857442" y="1250303"/>
            <a:ext cx="1484125" cy="5225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xmlns="" id="{A6E62AED-728D-4A4B-BEEF-E3657C788481}"/>
              </a:ext>
            </a:extLst>
          </p:cNvPr>
          <p:cNvCxnSpPr>
            <a:cxnSpLocks/>
            <a:stCxn id="13" idx="2"/>
          </p:cNvCxnSpPr>
          <p:nvPr/>
        </p:nvCxnSpPr>
        <p:spPr>
          <a:xfrm>
            <a:off x="5505058" y="968436"/>
            <a:ext cx="373228" cy="6550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xmlns="" id="{25441540-2DFB-AD45-968F-6D2095739733}"/>
              </a:ext>
            </a:extLst>
          </p:cNvPr>
          <p:cNvCxnSpPr>
            <a:cxnSpLocks/>
            <a:stCxn id="6" idx="3"/>
          </p:cNvCxnSpPr>
          <p:nvPr/>
        </p:nvCxnSpPr>
        <p:spPr>
          <a:xfrm>
            <a:off x="3135087" y="968436"/>
            <a:ext cx="1408918" cy="804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xmlns="" id="{8E5BC1A0-9CBF-1647-AE61-E61A213EBD26}"/>
              </a:ext>
            </a:extLst>
          </p:cNvPr>
          <p:cNvCxnSpPr>
            <a:cxnSpLocks/>
          </p:cNvCxnSpPr>
          <p:nvPr/>
        </p:nvCxnSpPr>
        <p:spPr>
          <a:xfrm>
            <a:off x="2768079" y="2868772"/>
            <a:ext cx="1605426" cy="97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4FA56EA5-B212-0B41-BB1E-3DDF4F9ACED7}"/>
              </a:ext>
            </a:extLst>
          </p:cNvPr>
          <p:cNvCxnSpPr>
            <a:cxnSpLocks/>
            <a:stCxn id="8" idx="3"/>
          </p:cNvCxnSpPr>
          <p:nvPr/>
        </p:nvCxnSpPr>
        <p:spPr>
          <a:xfrm flipV="1">
            <a:off x="3135088" y="4166701"/>
            <a:ext cx="1238417" cy="278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xmlns="" id="{1F9C2511-0377-B049-834E-AD6147984812}"/>
              </a:ext>
            </a:extLst>
          </p:cNvPr>
          <p:cNvCxnSpPr>
            <a:cxnSpLocks/>
            <a:stCxn id="9" idx="0"/>
          </p:cNvCxnSpPr>
          <p:nvPr/>
        </p:nvCxnSpPr>
        <p:spPr>
          <a:xfrm flipV="1">
            <a:off x="4373505" y="5026383"/>
            <a:ext cx="782657" cy="5813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xmlns="" id="{A986C136-AF6E-A646-B2BB-51C108F24133}"/>
              </a:ext>
            </a:extLst>
          </p:cNvPr>
          <p:cNvSpPr txBox="1"/>
          <p:nvPr/>
        </p:nvSpPr>
        <p:spPr>
          <a:xfrm>
            <a:off x="3016242" y="6243253"/>
            <a:ext cx="4197993" cy="369332"/>
          </a:xfrm>
          <a:prstGeom prst="rect">
            <a:avLst/>
          </a:prstGeom>
          <a:noFill/>
        </p:spPr>
        <p:txBody>
          <a:bodyPr wrap="square" rtlCol="0">
            <a:spAutoFit/>
          </a:bodyPr>
          <a:lstStyle/>
          <a:p>
            <a:r>
              <a:rPr lang="fr-FR" b="1" dirty="0">
                <a:solidFill>
                  <a:srgbClr val="00B050"/>
                </a:solidFill>
              </a:rPr>
              <a:t>Le traitement patient centré</a:t>
            </a:r>
          </a:p>
        </p:txBody>
      </p:sp>
    </p:spTree>
    <p:extLst>
      <p:ext uri="{BB962C8B-B14F-4D97-AF65-F5344CB8AC3E}">
        <p14:creationId xmlns:p14="http://schemas.microsoft.com/office/powerpoint/2010/main" val="3748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Valoriser la complémentarité</a:t>
            </a:r>
          </a:p>
        </p:txBody>
      </p:sp>
      <p:graphicFrame>
        <p:nvGraphicFramePr>
          <p:cNvPr id="3" name="Espace réservé du contenu 2">
            <a:extLst>
              <a:ext uri="{FF2B5EF4-FFF2-40B4-BE49-F238E27FC236}">
                <a16:creationId xmlns:a16="http://schemas.microsoft.com/office/drawing/2014/main" xmlns="" id="{DD5C6A87-8082-9B45-9CD1-B30E7921E272}"/>
              </a:ext>
            </a:extLst>
          </p:cNvPr>
          <p:cNvGraphicFramePr>
            <a:graphicFrameLocks noGrp="1"/>
          </p:cNvGraphicFramePr>
          <p:nvPr>
            <p:ph sz="half" idx="1"/>
            <p:extLst>
              <p:ext uri="{D42A27DB-BD31-4B8C-83A1-F6EECF244321}">
                <p14:modId xmlns:p14="http://schemas.microsoft.com/office/powerpoint/2010/main" val="325083761"/>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38</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986165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Valoriser la complémentarité</a:t>
            </a:r>
          </a:p>
        </p:txBody>
      </p:sp>
      <p:graphicFrame>
        <p:nvGraphicFramePr>
          <p:cNvPr id="3" name="Espace réservé du contenu 2">
            <a:extLst>
              <a:ext uri="{FF2B5EF4-FFF2-40B4-BE49-F238E27FC236}">
                <a16:creationId xmlns:a16="http://schemas.microsoft.com/office/drawing/2014/main" xmlns="" id="{B1664322-89D9-E447-94FC-3B97722058FF}"/>
              </a:ext>
            </a:extLst>
          </p:cNvPr>
          <p:cNvGraphicFramePr>
            <a:graphicFrameLocks noGrp="1"/>
          </p:cNvGraphicFramePr>
          <p:nvPr>
            <p:ph sz="half" idx="1"/>
            <p:extLst>
              <p:ext uri="{D42A27DB-BD31-4B8C-83A1-F6EECF244321}">
                <p14:modId xmlns:p14="http://schemas.microsoft.com/office/powerpoint/2010/main" val="2213901699"/>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39</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358287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Présentation</a:t>
            </a:r>
          </a:p>
        </p:txBody>
      </p:sp>
      <p:sp>
        <p:nvSpPr>
          <p:cNvPr id="3" name="Espace réservé du texte 2">
            <a:extLst>
              <a:ext uri="{FF2B5EF4-FFF2-40B4-BE49-F238E27FC236}">
                <a16:creationId xmlns:a16="http://schemas.microsoft.com/office/drawing/2014/main" xmlns="" id="{348A36BD-3D0C-42D5-A5D3-CE11F484185A}"/>
              </a:ext>
            </a:extLst>
          </p:cNvPr>
          <p:cNvSpPr>
            <a:spLocks noGrp="1"/>
          </p:cNvSpPr>
          <p:nvPr>
            <p:ph type="body" sz="quarter" idx="12"/>
          </p:nvPr>
        </p:nvSpPr>
        <p:spPr>
          <a:xfrm>
            <a:off x="360363" y="1080000"/>
            <a:ext cx="6992937" cy="2349000"/>
          </a:xfrm>
        </p:spPr>
        <p:txBody>
          <a:bodyPr rtlCol="0"/>
          <a:lstStyle/>
          <a:p>
            <a:pPr rtl="0"/>
            <a:r>
              <a:rPr lang="fr-FR" dirty="0"/>
              <a:t>Laurent Rousseau, MKDE</a:t>
            </a:r>
          </a:p>
          <a:p>
            <a:pPr rtl="0"/>
            <a:r>
              <a:rPr lang="fr-FR" noProof="1"/>
              <a:t>DU douleur Rennes</a:t>
            </a:r>
          </a:p>
          <a:p>
            <a:pPr rtl="0"/>
            <a:r>
              <a:rPr lang="fr-FR" noProof="1"/>
              <a:t>DU TCC douleur chronique Paris</a:t>
            </a:r>
          </a:p>
          <a:p>
            <a:pPr rtl="0"/>
            <a:r>
              <a:rPr lang="fr-FR" noProof="1"/>
              <a:t>Formation initiale et continue</a:t>
            </a:r>
          </a:p>
          <a:p>
            <a:pPr rtl="0"/>
            <a:endParaRPr lang="fr-FR" noProof="1"/>
          </a:p>
          <a:p>
            <a:pPr rtl="0"/>
            <a:r>
              <a:rPr lang="fr-FR" noProof="1"/>
              <a:t>Je déclare un conflit d’intérêt par rapport à la formation continue</a:t>
            </a:r>
          </a:p>
        </p:txBody>
      </p:sp>
      <p:pic>
        <p:nvPicPr>
          <p:cNvPr id="11" name="Espace réservé d’image 10" descr="Pile de trois livres sur une table">
            <a:extLst>
              <a:ext uri="{FF2B5EF4-FFF2-40B4-BE49-F238E27FC236}">
                <a16:creationId xmlns:a16="http://schemas.microsoft.com/office/drawing/2014/main" xmlns="" id="{460EECBB-989F-48EA-AA88-7967BCA18E2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72" b="72"/>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pPr rtl="0"/>
              <a:t>4</a:t>
            </a:fld>
            <a:endParaRPr lang="fr-FR" dirty="0"/>
          </a:p>
        </p:txBody>
      </p:sp>
      <p:cxnSp>
        <p:nvCxnSpPr>
          <p:cNvPr id="7" name="Connecteur droit 6">
            <a:extLst>
              <a:ext uri="{FF2B5EF4-FFF2-40B4-BE49-F238E27FC236}">
                <a16:creationId xmlns:a16="http://schemas.microsoft.com/office/drawing/2014/main" xmlns="" id="{4B51536B-93ED-432A-BBEA-AF185E2233AE}"/>
              </a:ext>
              <a:ext uri="{C183D7F6-B498-43B3-948B-1728B52AA6E4}">
                <adec:decorative xmlns:adec="http://schemas.microsoft.com/office/drawing/2017/decorative" xmlns="" val="1"/>
              </a:ext>
            </a:extLst>
          </p:cNvPr>
          <p:cNvCxnSpPr/>
          <p:nvPr/>
        </p:nvCxnSpPr>
        <p:spPr>
          <a:xfrm>
            <a:off x="7804352" y="1204506"/>
            <a:ext cx="0" cy="4093388"/>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xmlns="" id="{0C249442-ACCC-0546-9051-B4A166A26FFA}"/>
              </a:ext>
            </a:extLst>
          </p:cNvPr>
          <p:cNvSpPr txBox="1">
            <a:spLocks/>
          </p:cNvSpPr>
          <p:nvPr/>
        </p:nvSpPr>
        <p:spPr>
          <a:xfrm>
            <a:off x="360363" y="4123394"/>
            <a:ext cx="6992937" cy="2349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Thomas Osinski, MKDE, COMT, </a:t>
            </a:r>
            <a:r>
              <a:rPr lang="fr-FR" dirty="0" err="1"/>
              <a:t>MSc</a:t>
            </a:r>
            <a:endParaRPr lang="fr-FR" dirty="0"/>
          </a:p>
          <a:p>
            <a:r>
              <a:rPr lang="fr-FR" dirty="0"/>
              <a:t>Formation initiale et continue</a:t>
            </a:r>
          </a:p>
          <a:p>
            <a:endParaRPr lang="fr-FR" dirty="0"/>
          </a:p>
          <a:p>
            <a:r>
              <a:rPr lang="fr-FR" dirty="0"/>
              <a:t>Actionnaire d’un organisme de formation</a:t>
            </a:r>
          </a:p>
          <a:p>
            <a:endParaRPr lang="fr-FR" noProof="1"/>
          </a:p>
        </p:txBody>
      </p:sp>
    </p:spTree>
    <p:extLst>
      <p:ext uri="{BB962C8B-B14F-4D97-AF65-F5344CB8AC3E}">
        <p14:creationId xmlns:p14="http://schemas.microsoft.com/office/powerpoint/2010/main" val="851971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L’exercice coordonné, l’exercice de demain</a:t>
            </a:r>
          </a:p>
        </p:txBody>
      </p:sp>
      <p:graphicFrame>
        <p:nvGraphicFramePr>
          <p:cNvPr id="3" name="Espace réservé du contenu 2">
            <a:extLst>
              <a:ext uri="{FF2B5EF4-FFF2-40B4-BE49-F238E27FC236}">
                <a16:creationId xmlns:a16="http://schemas.microsoft.com/office/drawing/2014/main" xmlns="" id="{03998F09-4C08-9449-8AD4-7F56283AFE27}"/>
              </a:ext>
            </a:extLst>
          </p:cNvPr>
          <p:cNvGraphicFramePr>
            <a:graphicFrameLocks noGrp="1"/>
          </p:cNvGraphicFramePr>
          <p:nvPr>
            <p:ph sz="half" idx="1"/>
            <p:extLst>
              <p:ext uri="{D42A27DB-BD31-4B8C-83A1-F6EECF244321}">
                <p14:modId xmlns:p14="http://schemas.microsoft.com/office/powerpoint/2010/main" val="2111859053"/>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40</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26591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fr-FR" dirty="0"/>
              <a:t>Informer le grand public</a:t>
            </a:r>
          </a:p>
        </p:txBody>
      </p:sp>
      <p:graphicFrame>
        <p:nvGraphicFramePr>
          <p:cNvPr id="3" name="Espace réservé du contenu 2">
            <a:extLst>
              <a:ext uri="{FF2B5EF4-FFF2-40B4-BE49-F238E27FC236}">
                <a16:creationId xmlns:a16="http://schemas.microsoft.com/office/drawing/2014/main" xmlns="" id="{9E93DEF6-7267-6B44-A0A2-810F0E795F54}"/>
              </a:ext>
            </a:extLst>
          </p:cNvPr>
          <p:cNvGraphicFramePr>
            <a:graphicFrameLocks noGrp="1"/>
          </p:cNvGraphicFramePr>
          <p:nvPr>
            <p:ph sz="half" idx="1"/>
            <p:extLst>
              <p:ext uri="{D42A27DB-BD31-4B8C-83A1-F6EECF244321}">
                <p14:modId xmlns:p14="http://schemas.microsoft.com/office/powerpoint/2010/main" val="3746675295"/>
              </p:ext>
            </p:extLst>
          </p:nvPr>
        </p:nvGraphicFramePr>
        <p:xfrm>
          <a:off x="360000" y="1620000"/>
          <a:ext cx="6992936" cy="48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Espace réservé d’image 36" descr="Gros plan de pages de plans de construction">
            <a:extLst>
              <a:ext uri="{FF2B5EF4-FFF2-40B4-BE49-F238E27FC236}">
                <a16:creationId xmlns:a16="http://schemas.microsoft.com/office/drawing/2014/main" xmlns="" id="{1AB95479-A4F7-471B-9357-D4668C8CEF29}"/>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pic>
        <p:nvPicPr>
          <p:cNvPr id="45" name="Espace réservé d’image 44" descr="Pot de crayons sur un bureau avec un tableau à l’arrière-plan">
            <a:extLst>
              <a:ext uri="{FF2B5EF4-FFF2-40B4-BE49-F238E27FC236}">
                <a16:creationId xmlns:a16="http://schemas.microsoft.com/office/drawing/2014/main" xmlns="" id="{F549E3AE-1C00-4A91-8F97-0AA9F7DDDB39}"/>
              </a:ext>
            </a:extLst>
          </p:cNvPr>
          <p:cNvPicPr>
            <a:picLocks noGrp="1" noChangeAspect="1"/>
          </p:cNvPicPr>
          <p:nvPr>
            <p:ph type="pic" sz="quarter" idx="20"/>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p:spPr>
      </p:pic>
      <p:pic>
        <p:nvPicPr>
          <p:cNvPr id="33" name="Espace réservé d’image 32" descr="Écriture manuscrite sur un tableau">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10" cstate="screen">
            <a:extLst>
              <a:ext uri="{28A0092B-C50C-407E-A947-70E740481C1C}">
                <a14:useLocalDpi xmlns:a14="http://schemas.microsoft.com/office/drawing/2010/main"/>
              </a:ext>
            </a:extLst>
          </a:blip>
          <a:srcRect/>
          <a:stretch>
            <a:fillRect/>
          </a:stretch>
        </p:blipFill>
        <p:spPr/>
      </p:pic>
      <p:pic>
        <p:nvPicPr>
          <p:cNvPr id="29" name="Espace réservé d’image 28" descr="Livres sur une étagère, tranche tournée vers l’extérieur">
            <a:extLst>
              <a:ext uri="{FF2B5EF4-FFF2-40B4-BE49-F238E27FC236}">
                <a16:creationId xmlns:a16="http://schemas.microsoft.com/office/drawing/2014/main" xmlns="" id="{D17DFC89-66E1-4464-9B01-5D12136D4E80}"/>
              </a:ext>
            </a:extLst>
          </p:cNvPr>
          <p:cNvPicPr>
            <a:picLocks noGrp="1" noChangeAspect="1"/>
          </p:cNvPicPr>
          <p:nvPr>
            <p:ph type="pic" sz="quarter" idx="16"/>
          </p:nvPr>
        </p:nvPicPr>
        <p:blipFill>
          <a:blip r:embed="rId11" cstate="screen">
            <a:extLst>
              <a:ext uri="{28A0092B-C50C-407E-A947-70E740481C1C}">
                <a14:useLocalDpi xmlns:a14="http://schemas.microsoft.com/office/drawing/2010/main"/>
              </a:ext>
            </a:extLst>
          </a:blip>
          <a:srcRect/>
          <a:stretch>
            <a:fillRect/>
          </a:stretch>
        </p:blipFill>
        <p:spPr/>
      </p:pic>
      <p:pic>
        <p:nvPicPr>
          <p:cNvPr id="25" name="Espace réservé d’image 24" descr="Homme en combinaison spatiale dans un vaisseau spatial">
            <a:extLst>
              <a:ext uri="{FF2B5EF4-FFF2-40B4-BE49-F238E27FC236}">
                <a16:creationId xmlns:a16="http://schemas.microsoft.com/office/drawing/2014/main" xmlns="" id="{487E0117-9812-4B62-894B-1DDFACC39D16}"/>
              </a:ext>
            </a:extLst>
          </p:cNvPr>
          <p:cNvPicPr>
            <a:picLocks noGrp="1" noChangeAspect="1"/>
          </p:cNvPicPr>
          <p:nvPr>
            <p:ph type="pic" sz="quarter" idx="18"/>
          </p:nvPr>
        </p:nvPicPr>
        <p:blipFill>
          <a:blip r:embed="rId12" cstate="screen">
            <a:extLst>
              <a:ext uri="{28A0092B-C50C-407E-A947-70E740481C1C}">
                <a14:useLocalDpi xmlns:a14="http://schemas.microsoft.com/office/drawing/2010/main"/>
              </a:ext>
            </a:extLst>
          </a:blip>
          <a:srcRect/>
          <a:stretch>
            <a:fillRect/>
          </a:stretch>
        </p:blipFill>
        <p:spPr/>
      </p:pic>
      <p:sp>
        <p:nvSpPr>
          <p:cNvPr id="5" name="Espace réservé du numéro de diapositive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fr-FR" smtClean="0"/>
              <a:t>41</a:t>
            </a:fld>
            <a:endParaRPr lang="fr-FR" dirty="0"/>
          </a:p>
        </p:txBody>
      </p:sp>
      <p:sp>
        <p:nvSpPr>
          <p:cNvPr id="7" name="Espace réservé pour une image  6">
            <a:extLst>
              <a:ext uri="{FF2B5EF4-FFF2-40B4-BE49-F238E27FC236}">
                <a16:creationId xmlns:a16="http://schemas.microsoft.com/office/drawing/2014/main" xmlns="" id="{A0BF9881-E7EF-3B4A-9DE2-685AC9589AB3}"/>
              </a:ext>
            </a:extLst>
          </p:cNvPr>
          <p:cNvSpPr>
            <a:spLocks noGrp="1"/>
          </p:cNvSpPr>
          <p:nvPr>
            <p:ph type="pic" sz="quarter" idx="19"/>
          </p:nvPr>
        </p:nvSpPr>
        <p:spPr/>
      </p:sp>
      <p:pic>
        <p:nvPicPr>
          <p:cNvPr id="18" name="Image 17">
            <a:extLst>
              <a:ext uri="{FF2B5EF4-FFF2-40B4-BE49-F238E27FC236}">
                <a16:creationId xmlns:a16="http://schemas.microsoft.com/office/drawing/2014/main" xmlns="" id="{3D0CB4B0-F222-DB45-84E1-7AF7F0A57393}"/>
              </a:ext>
            </a:extLst>
          </p:cNvPr>
          <p:cNvPicPr>
            <a:picLocks noChangeAspect="1"/>
          </p:cNvPicPr>
          <p:nvPr/>
        </p:nvPicPr>
        <p:blipFill>
          <a:blip r:embed="rId13"/>
          <a:stretch>
            <a:fillRect/>
          </a:stretch>
        </p:blipFill>
        <p:spPr>
          <a:xfrm>
            <a:off x="8119823" y="481991"/>
            <a:ext cx="1807929" cy="1800000"/>
          </a:xfrm>
          <a:prstGeom prst="rect">
            <a:avLst/>
          </a:prstGeom>
        </p:spPr>
      </p:pic>
    </p:spTree>
    <p:extLst>
      <p:ext uri="{BB962C8B-B14F-4D97-AF65-F5344CB8AC3E}">
        <p14:creationId xmlns:p14="http://schemas.microsoft.com/office/powerpoint/2010/main" val="3265857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87399908-EFFA-A349-85D1-8DD660EB8D77}"/>
              </a:ext>
            </a:extLst>
          </p:cNvPr>
          <p:cNvSpPr>
            <a:spLocks noGrp="1"/>
          </p:cNvSpPr>
          <p:nvPr>
            <p:ph type="ctrTitle"/>
          </p:nvPr>
        </p:nvSpPr>
        <p:spPr/>
        <p:txBody>
          <a:bodyPr/>
          <a:lstStyle/>
          <a:p>
            <a:pPr algn="ctr"/>
            <a:r>
              <a:rPr lang="fr-FR" dirty="0"/>
              <a:t>Douleur </a:t>
            </a:r>
            <a:br>
              <a:rPr lang="fr-FR" dirty="0"/>
            </a:br>
            <a:r>
              <a:rPr lang="fr-FR" dirty="0"/>
              <a:t>et </a:t>
            </a:r>
            <a:br>
              <a:rPr lang="fr-FR" dirty="0"/>
            </a:br>
            <a:r>
              <a:rPr lang="fr-FR" dirty="0"/>
              <a:t>IFMK</a:t>
            </a:r>
          </a:p>
        </p:txBody>
      </p:sp>
      <p:pic>
        <p:nvPicPr>
          <p:cNvPr id="6" name="Espace réservé d’image 8" descr="Modèles moléculaires posés sur un tableau périodique des éléments">
            <a:extLst>
              <a:ext uri="{FF2B5EF4-FFF2-40B4-BE49-F238E27FC236}">
                <a16:creationId xmlns:a16="http://schemas.microsoft.com/office/drawing/2014/main" xmlns="" id="{A183F75B-489C-7649-A72D-42E54BED73D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7934" r="17934"/>
          <a:stretch>
            <a:fillRect/>
          </a:stretch>
        </p:blipFill>
        <p:spPr/>
      </p:pic>
    </p:spTree>
    <p:extLst>
      <p:ext uri="{BB962C8B-B14F-4D97-AF65-F5344CB8AC3E}">
        <p14:creationId xmlns:p14="http://schemas.microsoft.com/office/powerpoint/2010/main" val="1313061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a:extLst>
              <a:ext uri="{FF2B5EF4-FFF2-40B4-BE49-F238E27FC236}">
                <a16:creationId xmlns:a16="http://schemas.microsoft.com/office/drawing/2014/main" xmlns="" id="{B89CEDF2-E0EF-284D-A082-31BB3578EF8B}"/>
              </a:ext>
            </a:extLst>
          </p:cNvPr>
          <p:cNvSpPr>
            <a:spLocks noGrp="1"/>
          </p:cNvSpPr>
          <p:nvPr>
            <p:ph type="title"/>
          </p:nvPr>
        </p:nvSpPr>
        <p:spPr/>
        <p:txBody>
          <a:bodyPr/>
          <a:lstStyle/>
          <a:p>
            <a:r>
              <a:rPr lang="fr-FR" dirty="0"/>
              <a:t>La formation initiale</a:t>
            </a:r>
          </a:p>
        </p:txBody>
      </p:sp>
      <p:pic>
        <p:nvPicPr>
          <p:cNvPr id="27" name="Espace réservé du contenu 8">
            <a:extLst>
              <a:ext uri="{FF2B5EF4-FFF2-40B4-BE49-F238E27FC236}">
                <a16:creationId xmlns:a16="http://schemas.microsoft.com/office/drawing/2014/main" xmlns="" id="{8EC3548A-3CEC-6149-8240-D92138F3070C}"/>
              </a:ext>
            </a:extLst>
          </p:cNvPr>
          <p:cNvPicPr>
            <a:picLocks noChangeAspect="1"/>
          </p:cNvPicPr>
          <p:nvPr/>
        </p:nvPicPr>
        <p:blipFill>
          <a:blip r:embed="rId2"/>
          <a:stretch>
            <a:fillRect/>
          </a:stretch>
        </p:blipFill>
        <p:spPr>
          <a:xfrm>
            <a:off x="358800" y="900000"/>
            <a:ext cx="8491481" cy="5598000"/>
          </a:xfrm>
          <a:prstGeom prst="rect">
            <a:avLst/>
          </a:prstGeom>
        </p:spPr>
      </p:pic>
      <p:pic>
        <p:nvPicPr>
          <p:cNvPr id="29" name="Espace réservé d’image 44" descr="Pot de crayons sur un bureau avec un tableau à l’arrière-plan">
            <a:extLst>
              <a:ext uri="{FF2B5EF4-FFF2-40B4-BE49-F238E27FC236}">
                <a16:creationId xmlns:a16="http://schemas.microsoft.com/office/drawing/2014/main" xmlns="" id="{B13CF282-8876-7E48-9C3C-060309043B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52239" y="920305"/>
            <a:ext cx="1800000" cy="1800000"/>
          </a:xfrm>
          <a:prstGeom prst="rect">
            <a:avLst/>
          </a:prstGeom>
        </p:spPr>
      </p:pic>
      <p:pic>
        <p:nvPicPr>
          <p:cNvPr id="31" name="Espace réservé d’image 28" descr="Livres sur une étagère, tranche tournée vers l’extérieur">
            <a:extLst>
              <a:ext uri="{FF2B5EF4-FFF2-40B4-BE49-F238E27FC236}">
                <a16:creationId xmlns:a16="http://schemas.microsoft.com/office/drawing/2014/main" xmlns="" id="{F63D90AB-CB50-BF4F-9E2B-825B1262FC9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752239" y="4769176"/>
            <a:ext cx="1800000" cy="1800000"/>
          </a:xfrm>
          <a:prstGeom prst="rect">
            <a:avLst/>
          </a:prstGeom>
        </p:spPr>
      </p:pic>
      <p:pic>
        <p:nvPicPr>
          <p:cNvPr id="32" name="Espace réservé d’image 24" descr="Homme en combinaison spatiale dans un vaisseau spatial">
            <a:extLst>
              <a:ext uri="{FF2B5EF4-FFF2-40B4-BE49-F238E27FC236}">
                <a16:creationId xmlns:a16="http://schemas.microsoft.com/office/drawing/2014/main" xmlns="" id="{CBE1B912-5CF0-F746-BE05-74A231EB4D0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752239" y="2844741"/>
            <a:ext cx="1800000" cy="1800000"/>
          </a:xfrm>
          <a:prstGeom prst="rect">
            <a:avLst/>
          </a:prstGeom>
        </p:spPr>
      </p:pic>
      <p:sp>
        <p:nvSpPr>
          <p:cNvPr id="35" name="Espace réservé du numéro de diapositive 4">
            <a:extLst>
              <a:ext uri="{FF2B5EF4-FFF2-40B4-BE49-F238E27FC236}">
                <a16:creationId xmlns:a16="http://schemas.microsoft.com/office/drawing/2014/main" xmlns="" id="{A2CF95ED-7DA8-E34A-BC15-6F9C60F7EEA1}"/>
              </a:ext>
            </a:extLst>
          </p:cNvPr>
          <p:cNvSpPr txBox="1">
            <a:spLocks/>
          </p:cNvSpPr>
          <p:nvPr/>
        </p:nvSpPr>
        <p:spPr>
          <a:xfrm>
            <a:off x="11594400" y="6549664"/>
            <a:ext cx="597600" cy="144000"/>
          </a:xfrm>
          <a:prstGeom prst="rect">
            <a:avLst/>
          </a:prstGeom>
        </p:spPr>
        <p:txBody>
          <a:bodyPr rtlCol="0"/>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fr-FR" smtClean="0"/>
              <a:pPr/>
              <a:t>43</a:t>
            </a:fld>
            <a:endParaRPr lang="fr-FR" dirty="0"/>
          </a:p>
        </p:txBody>
      </p:sp>
    </p:spTree>
    <p:extLst>
      <p:ext uri="{BB962C8B-B14F-4D97-AF65-F5344CB8AC3E}">
        <p14:creationId xmlns:p14="http://schemas.microsoft.com/office/powerpoint/2010/main" val="12289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a:extLst>
              <a:ext uri="{FF2B5EF4-FFF2-40B4-BE49-F238E27FC236}">
                <a16:creationId xmlns:a16="http://schemas.microsoft.com/office/drawing/2014/main" xmlns="" id="{B89CEDF2-E0EF-284D-A082-31BB3578EF8B}"/>
              </a:ext>
            </a:extLst>
          </p:cNvPr>
          <p:cNvSpPr>
            <a:spLocks noGrp="1"/>
          </p:cNvSpPr>
          <p:nvPr>
            <p:ph type="title"/>
          </p:nvPr>
        </p:nvSpPr>
        <p:spPr/>
        <p:txBody>
          <a:bodyPr/>
          <a:lstStyle/>
          <a:p>
            <a:r>
              <a:rPr lang="fr-FR" dirty="0"/>
              <a:t>La formation initiale</a:t>
            </a:r>
          </a:p>
        </p:txBody>
      </p:sp>
      <p:pic>
        <p:nvPicPr>
          <p:cNvPr id="29" name="Espace réservé d’image 44" descr="Pot de crayons sur un bureau avec un tableau à l’arrière-plan">
            <a:extLst>
              <a:ext uri="{FF2B5EF4-FFF2-40B4-BE49-F238E27FC236}">
                <a16:creationId xmlns:a16="http://schemas.microsoft.com/office/drawing/2014/main" xmlns="" id="{B13CF282-8876-7E48-9C3C-060309043B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52239" y="920305"/>
            <a:ext cx="1800000" cy="1800000"/>
          </a:xfrm>
          <a:prstGeom prst="rect">
            <a:avLst/>
          </a:prstGeom>
        </p:spPr>
      </p:pic>
      <p:pic>
        <p:nvPicPr>
          <p:cNvPr id="31" name="Espace réservé d’image 28" descr="Livres sur une étagère, tranche tournée vers l’extérieur">
            <a:extLst>
              <a:ext uri="{FF2B5EF4-FFF2-40B4-BE49-F238E27FC236}">
                <a16:creationId xmlns:a16="http://schemas.microsoft.com/office/drawing/2014/main" xmlns="" id="{F63D90AB-CB50-BF4F-9E2B-825B1262FC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752239" y="4769176"/>
            <a:ext cx="1800000" cy="1800000"/>
          </a:xfrm>
          <a:prstGeom prst="rect">
            <a:avLst/>
          </a:prstGeom>
        </p:spPr>
      </p:pic>
      <p:pic>
        <p:nvPicPr>
          <p:cNvPr id="32" name="Espace réservé d’image 24" descr="Homme en combinaison spatiale dans un vaisseau spatial">
            <a:extLst>
              <a:ext uri="{FF2B5EF4-FFF2-40B4-BE49-F238E27FC236}">
                <a16:creationId xmlns:a16="http://schemas.microsoft.com/office/drawing/2014/main" xmlns="" id="{CBE1B912-5CF0-F746-BE05-74A231EB4D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752239" y="2844741"/>
            <a:ext cx="1800000" cy="1800000"/>
          </a:xfrm>
          <a:prstGeom prst="rect">
            <a:avLst/>
          </a:prstGeom>
        </p:spPr>
      </p:pic>
      <p:sp>
        <p:nvSpPr>
          <p:cNvPr id="35" name="Espace réservé du numéro de diapositive 4">
            <a:extLst>
              <a:ext uri="{FF2B5EF4-FFF2-40B4-BE49-F238E27FC236}">
                <a16:creationId xmlns:a16="http://schemas.microsoft.com/office/drawing/2014/main" xmlns="" id="{A2CF95ED-7DA8-E34A-BC15-6F9C60F7EEA1}"/>
              </a:ext>
            </a:extLst>
          </p:cNvPr>
          <p:cNvSpPr txBox="1">
            <a:spLocks/>
          </p:cNvSpPr>
          <p:nvPr/>
        </p:nvSpPr>
        <p:spPr>
          <a:xfrm>
            <a:off x="11594400" y="6549664"/>
            <a:ext cx="597600" cy="144000"/>
          </a:xfrm>
          <a:prstGeom prst="rect">
            <a:avLst/>
          </a:prstGeom>
        </p:spPr>
        <p:txBody>
          <a:bodyPr rtlCol="0"/>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fr-FR" smtClean="0"/>
              <a:pPr/>
              <a:t>44</a:t>
            </a:fld>
            <a:endParaRPr lang="fr-FR" dirty="0"/>
          </a:p>
        </p:txBody>
      </p:sp>
      <p:graphicFrame>
        <p:nvGraphicFramePr>
          <p:cNvPr id="3" name="Diagramme 2">
            <a:extLst>
              <a:ext uri="{FF2B5EF4-FFF2-40B4-BE49-F238E27FC236}">
                <a16:creationId xmlns:a16="http://schemas.microsoft.com/office/drawing/2014/main" xmlns="" id="{6DE86827-3375-1C41-94D7-FB99E7834FF6}"/>
              </a:ext>
            </a:extLst>
          </p:cNvPr>
          <p:cNvGraphicFramePr/>
          <p:nvPr>
            <p:extLst>
              <p:ext uri="{D42A27DB-BD31-4B8C-83A1-F6EECF244321}">
                <p14:modId xmlns:p14="http://schemas.microsoft.com/office/powerpoint/2010/main" val="1088931976"/>
              </p:ext>
            </p:extLst>
          </p:nvPr>
        </p:nvGraphicFramePr>
        <p:xfrm>
          <a:off x="639761" y="1382211"/>
          <a:ext cx="7869600" cy="46852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8165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560040" y="178420"/>
            <a:ext cx="11148739" cy="5876692"/>
          </a:xfrm>
          <a:prstGeom prst="rect">
            <a:avLst/>
          </a:prstGeom>
        </p:spPr>
      </p:pic>
      <p:sp>
        <p:nvSpPr>
          <p:cNvPr id="6" name="Rectangle 5"/>
          <p:cNvSpPr/>
          <p:nvPr/>
        </p:nvSpPr>
        <p:spPr>
          <a:xfrm>
            <a:off x="560040" y="6065823"/>
            <a:ext cx="11171044" cy="461665"/>
          </a:xfrm>
          <a:prstGeom prst="rect">
            <a:avLst/>
          </a:prstGeom>
        </p:spPr>
        <p:txBody>
          <a:bodyPr wrap="square">
            <a:spAutoFit/>
          </a:bodyPr>
          <a:lstStyle/>
          <a:p>
            <a:pPr algn="ctr"/>
            <a:r>
              <a:rPr lang="fr-FR" sz="1200" i="1" dirty="0" err="1"/>
              <a:t>Osinski</a:t>
            </a:r>
            <a:r>
              <a:rPr lang="fr-FR" sz="1200" i="1" dirty="0"/>
              <a:t>, T., &amp; Barde-</a:t>
            </a:r>
            <a:r>
              <a:rPr lang="fr-FR" sz="1200" i="1" dirty="0" err="1"/>
              <a:t>Cabusson</a:t>
            </a:r>
            <a:r>
              <a:rPr lang="fr-FR" sz="1200" i="1" dirty="0"/>
              <a:t>, Y. (2018). Enseignement de la douleur en formation initiale de </a:t>
            </a:r>
            <a:r>
              <a:rPr lang="fr-FR" sz="1200" i="1" dirty="0" err="1"/>
              <a:t>masso</a:t>
            </a:r>
            <a:r>
              <a:rPr lang="fr-FR" sz="1200" i="1" dirty="0"/>
              <a:t>-kinésithérapie en France: enquête auprès des IFMK. Kinésithérapie, la Revue, 18(198), 3-7.</a:t>
            </a:r>
          </a:p>
        </p:txBody>
      </p:sp>
      <p:sp>
        <p:nvSpPr>
          <p:cNvPr id="2" name="Rectangle 1"/>
          <p:cNvSpPr/>
          <p:nvPr/>
        </p:nvSpPr>
        <p:spPr>
          <a:xfrm>
            <a:off x="2870868" y="1995398"/>
            <a:ext cx="1841091" cy="461665"/>
          </a:xfrm>
          <a:prstGeom prst="rect">
            <a:avLst/>
          </a:prstGeom>
        </p:spPr>
        <p:txBody>
          <a:bodyPr wrap="square">
            <a:spAutoFit/>
          </a:bodyPr>
          <a:lstStyle/>
          <a:p>
            <a:pPr algn="ctr"/>
            <a:r>
              <a:rPr lang="fr-FR" sz="2400" b="1" dirty="0">
                <a:solidFill>
                  <a:srgbClr val="FF0000"/>
                </a:solidFill>
              </a:rPr>
              <a:t>7,5 h (±4,1 h)</a:t>
            </a:r>
          </a:p>
        </p:txBody>
      </p:sp>
      <p:sp>
        <p:nvSpPr>
          <p:cNvPr id="7" name="Rectangle 6"/>
          <p:cNvSpPr/>
          <p:nvPr/>
        </p:nvSpPr>
        <p:spPr>
          <a:xfrm>
            <a:off x="5688409" y="5135654"/>
            <a:ext cx="1841091" cy="461665"/>
          </a:xfrm>
          <a:prstGeom prst="rect">
            <a:avLst/>
          </a:prstGeom>
        </p:spPr>
        <p:txBody>
          <a:bodyPr wrap="square">
            <a:spAutoFit/>
          </a:bodyPr>
          <a:lstStyle/>
          <a:p>
            <a:pPr algn="ctr"/>
            <a:r>
              <a:rPr lang="fr-FR" sz="2400" b="1" dirty="0">
                <a:solidFill>
                  <a:srgbClr val="FF0000"/>
                </a:solidFill>
              </a:rPr>
              <a:t>23 h (±14 h)</a:t>
            </a:r>
          </a:p>
        </p:txBody>
      </p:sp>
    </p:spTree>
    <p:extLst>
      <p:ext uri="{BB962C8B-B14F-4D97-AF65-F5344CB8AC3E}">
        <p14:creationId xmlns:p14="http://schemas.microsoft.com/office/powerpoint/2010/main" val="267077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xmlns="" id="{A1141FC8-6AA0-F140-90E2-0756BECB0D66}"/>
              </a:ext>
            </a:extLst>
          </p:cNvPr>
          <p:cNvGraphicFramePr>
            <a:graphicFrameLocks noGrp="1"/>
          </p:cNvGraphicFramePr>
          <p:nvPr>
            <p:ph idx="1"/>
            <p:extLst>
              <p:ext uri="{D42A27DB-BD31-4B8C-83A1-F6EECF244321}">
                <p14:modId xmlns:p14="http://schemas.microsoft.com/office/powerpoint/2010/main" val="3940268640"/>
              </p:ext>
            </p:extLst>
          </p:nvPr>
        </p:nvGraphicFramePr>
        <p:xfrm>
          <a:off x="717804" y="1147893"/>
          <a:ext cx="10756392" cy="1972183"/>
        </p:xfrm>
        <a:graphic>
          <a:graphicData uri="http://schemas.openxmlformats.org/drawingml/2006/table">
            <a:tbl>
              <a:tblPr firstRow="1" bandRow="1">
                <a:tableStyleId>{5940675A-B579-460E-94D1-54222C63F5DA}</a:tableStyleId>
              </a:tblPr>
              <a:tblGrid>
                <a:gridCol w="2689098">
                  <a:extLst>
                    <a:ext uri="{9D8B030D-6E8A-4147-A177-3AD203B41FA5}">
                      <a16:colId xmlns:a16="http://schemas.microsoft.com/office/drawing/2014/main" xmlns="" val="840937442"/>
                    </a:ext>
                  </a:extLst>
                </a:gridCol>
                <a:gridCol w="2689098">
                  <a:extLst>
                    <a:ext uri="{9D8B030D-6E8A-4147-A177-3AD203B41FA5}">
                      <a16:colId xmlns:a16="http://schemas.microsoft.com/office/drawing/2014/main" xmlns="" val="775484079"/>
                    </a:ext>
                  </a:extLst>
                </a:gridCol>
                <a:gridCol w="2689098">
                  <a:extLst>
                    <a:ext uri="{9D8B030D-6E8A-4147-A177-3AD203B41FA5}">
                      <a16:colId xmlns:a16="http://schemas.microsoft.com/office/drawing/2014/main" xmlns="" val="3336367568"/>
                    </a:ext>
                  </a:extLst>
                </a:gridCol>
                <a:gridCol w="2689098">
                  <a:extLst>
                    <a:ext uri="{9D8B030D-6E8A-4147-A177-3AD203B41FA5}">
                      <a16:colId xmlns:a16="http://schemas.microsoft.com/office/drawing/2014/main" xmlns="" val="3062955645"/>
                    </a:ext>
                  </a:extLst>
                </a:gridCol>
              </a:tblGrid>
              <a:tr h="370840">
                <a:tc gridSpan="4">
                  <a:txBody>
                    <a:bodyPr/>
                    <a:lstStyle/>
                    <a:p>
                      <a:r>
                        <a:rPr lang="fr-FR" sz="2000" b="1" dirty="0">
                          <a:latin typeface="Arial" panose="020B0604020202020204" pitchFamily="34" charset="0"/>
                          <a:cs typeface="Arial" panose="020B0604020202020204" pitchFamily="34" charset="0"/>
                        </a:rPr>
                        <a:t>Tableau comparatif des scores moyens au NPQ entre les MK et des patients entraînés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324204033"/>
                  </a:ext>
                </a:extLst>
              </a:tr>
              <a:tr h="558927">
                <a:tc>
                  <a:txBody>
                    <a:bodyPr/>
                    <a:lstStyle/>
                    <a:p>
                      <a:endParaRPr lang="fr-FR"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r>
                        <a:rPr lang="fr-FR" dirty="0">
                          <a:latin typeface="Arial" panose="020B0604020202020204" pitchFamily="34" charset="0"/>
                          <a:cs typeface="Arial" panose="020B0604020202020204" pitchFamily="34" charset="0"/>
                        </a:rPr>
                        <a:t>Moseley, </a:t>
                      </a:r>
                      <a:r>
                        <a:rPr lang="fr-FR" i="1" dirty="0">
                          <a:latin typeface="Arial" panose="020B0604020202020204" pitchFamily="34" charset="0"/>
                          <a:cs typeface="Arial" panose="020B0604020202020204" pitchFamily="34" charset="0"/>
                        </a:rPr>
                        <a:t>2003</a:t>
                      </a:r>
                      <a:endParaRPr lang="fr-FR"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r>
                        <a:rPr lang="fr-FR" dirty="0" err="1">
                          <a:latin typeface="Arial" panose="020B0604020202020204" pitchFamily="34" charset="0"/>
                          <a:cs typeface="Arial" panose="020B0604020202020204" pitchFamily="34" charset="0"/>
                        </a:rPr>
                        <a:t>Catley</a:t>
                      </a: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2013</a:t>
                      </a:r>
                      <a:endParaRPr lang="fr-FR"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r>
                        <a:rPr lang="fr-FR" dirty="0">
                          <a:latin typeface="Arial" panose="020B0604020202020204" pitchFamily="34" charset="0"/>
                          <a:cs typeface="Arial" panose="020B0604020202020204" pitchFamily="34" charset="0"/>
                        </a:rPr>
                        <a:t>Résultats de cette étude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2131517894"/>
                  </a:ext>
                </a:extLst>
              </a:tr>
              <a:tr h="646176">
                <a:tc>
                  <a:txBody>
                    <a:bodyPr/>
                    <a:lstStyle/>
                    <a:p>
                      <a:r>
                        <a:rPr lang="fr-FR" dirty="0">
                          <a:latin typeface="Arial" panose="020B0604020202020204" pitchFamily="34" charset="0"/>
                          <a:cs typeface="Arial" panose="020B0604020202020204" pitchFamily="34" charset="0"/>
                        </a:rPr>
                        <a:t>Score NPQ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fr-FR" dirty="0">
                          <a:latin typeface="Arial" panose="020B0604020202020204" pitchFamily="34" charset="0"/>
                          <a:cs typeface="Arial" panose="020B0604020202020204" pitchFamily="34" charset="0"/>
                        </a:rPr>
                        <a:t>61% (PE)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fr-FR" dirty="0">
                          <a:latin typeface="Arial" panose="020B0604020202020204" pitchFamily="34" charset="0"/>
                          <a:cs typeface="Arial" panose="020B0604020202020204" pitchFamily="34" charset="0"/>
                        </a:rPr>
                        <a:t>63.2% (PE)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fr-FR" b="1" dirty="0">
                          <a:latin typeface="Arial" panose="020B0604020202020204" pitchFamily="34" charset="0"/>
                          <a:cs typeface="Arial" panose="020B0604020202020204" pitchFamily="34" charset="0"/>
                        </a:rPr>
                        <a:t>66.6%</a:t>
                      </a:r>
                      <a:r>
                        <a:rPr lang="fr-FR" dirty="0">
                          <a:latin typeface="Arial" panose="020B0604020202020204" pitchFamily="34" charset="0"/>
                          <a:cs typeface="Arial" panose="020B0604020202020204" pitchFamily="34" charset="0"/>
                        </a:rPr>
                        <a:t>(15.4) (MKF)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636090354"/>
                  </a:ext>
                </a:extLst>
              </a:tr>
              <a:tr h="370840">
                <a:tc gridSpan="4">
                  <a:txBody>
                    <a:bodyPr/>
                    <a:lstStyle/>
                    <a:p>
                      <a:r>
                        <a:rPr lang="fr-FR" sz="1400" dirty="0">
                          <a:latin typeface="Arial" panose="020B0604020202020204" pitchFamily="34" charset="0"/>
                          <a:cs typeface="Arial" panose="020B0604020202020204" pitchFamily="34" charset="0"/>
                        </a:rPr>
                        <a:t>PE : Patients entraînés, MKF : Masseur-kinésithérapeutes francophones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FR"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FR"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FR"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2167690586"/>
                  </a:ext>
                </a:extLst>
              </a:tr>
            </a:tbl>
          </a:graphicData>
        </a:graphic>
      </p:graphicFrame>
      <p:sp>
        <p:nvSpPr>
          <p:cNvPr id="5" name="ZoneTexte 4">
            <a:extLst>
              <a:ext uri="{FF2B5EF4-FFF2-40B4-BE49-F238E27FC236}">
                <a16:creationId xmlns:a16="http://schemas.microsoft.com/office/drawing/2014/main" xmlns="" id="{E5667217-394C-1C4A-8AB3-B884E5F41745}"/>
              </a:ext>
            </a:extLst>
          </p:cNvPr>
          <p:cNvSpPr txBox="1"/>
          <p:nvPr/>
        </p:nvSpPr>
        <p:spPr>
          <a:xfrm>
            <a:off x="717804" y="3737925"/>
            <a:ext cx="10756392" cy="1938992"/>
          </a:xfrm>
          <a:prstGeom prst="rect">
            <a:avLst/>
          </a:prstGeom>
          <a:noFill/>
        </p:spPr>
        <p:txBody>
          <a:bodyPr wrap="square" rtlCol="0">
            <a:spAutoFit/>
          </a:bodyPr>
          <a:lstStyle/>
          <a:p>
            <a:pPr marL="342900" indent="-342900">
              <a:buFont typeface="Wingdings" pitchFamily="2" charset="2"/>
              <a:buChar char="Ø"/>
            </a:pPr>
            <a:r>
              <a:rPr lang="fr-FR" sz="2000" dirty="0">
                <a:latin typeface="Arial" panose="020B0604020202020204" pitchFamily="34" charset="0"/>
                <a:cs typeface="Arial" panose="020B0604020202020204" pitchFamily="34" charset="0"/>
              </a:rPr>
              <a:t>Les MKF obtiennent des résultats proche de ceux des patients ayant suivi une éducation aux neurosciences de la douleur.</a:t>
            </a:r>
          </a:p>
          <a:p>
            <a:endParaRPr lang="fr-FR" sz="2000" dirty="0">
              <a:latin typeface="Arial" panose="020B0604020202020204" pitchFamily="34" charset="0"/>
              <a:cs typeface="Arial" panose="020B0604020202020204" pitchFamily="34" charset="0"/>
            </a:endParaRPr>
          </a:p>
          <a:p>
            <a:pPr marL="342900" indent="-342900">
              <a:buFont typeface="Wingdings" pitchFamily="2" charset="2"/>
              <a:buChar char="Ø"/>
            </a:pPr>
            <a:r>
              <a:rPr lang="fr-FR" sz="2000" dirty="0">
                <a:latin typeface="Arial" panose="020B0604020202020204" pitchFamily="34" charset="0"/>
                <a:cs typeface="Arial" panose="020B0604020202020204" pitchFamily="34" charset="0"/>
              </a:rPr>
              <a:t>« If </a:t>
            </a:r>
            <a:r>
              <a:rPr lang="fr-FR" sz="2000" dirty="0" err="1">
                <a:latin typeface="Arial" panose="020B0604020202020204" pitchFamily="34" charset="0"/>
                <a:cs typeface="Arial" panose="020B0604020202020204" pitchFamily="34" charset="0"/>
              </a:rPr>
              <a:t>we</a:t>
            </a:r>
            <a:r>
              <a:rPr lang="fr-FR" sz="2000" dirty="0">
                <a:latin typeface="Arial" panose="020B0604020202020204" pitchFamily="34" charset="0"/>
                <a:cs typeface="Arial" panose="020B0604020202020204" pitchFamily="34" charset="0"/>
              </a:rPr>
              <a:t> are to </a:t>
            </a:r>
            <a:r>
              <a:rPr lang="fr-FR" sz="2000" dirty="0" err="1">
                <a:latin typeface="Arial" panose="020B0604020202020204" pitchFamily="34" charset="0"/>
                <a:cs typeface="Arial" panose="020B0604020202020204" pitchFamily="34" charset="0"/>
              </a:rPr>
              <a:t>accept</a:t>
            </a:r>
            <a:r>
              <a:rPr lang="fr-FR" sz="2000" dirty="0">
                <a:latin typeface="Arial" panose="020B0604020202020204" pitchFamily="34" charset="0"/>
                <a:cs typeface="Arial" panose="020B0604020202020204" pitchFamily="34" charset="0"/>
              </a:rPr>
              <a:t> the immense </a:t>
            </a:r>
            <a:r>
              <a:rPr lang="fr-FR" sz="2000" dirty="0" err="1">
                <a:latin typeface="Arial" panose="020B0604020202020204" pitchFamily="34" charset="0"/>
                <a:cs typeface="Arial" panose="020B0604020202020204" pitchFamily="34" charset="0"/>
              </a:rPr>
              <a:t>privilege</a:t>
            </a:r>
            <a:r>
              <a:rPr lang="fr-FR" sz="2000" dirty="0">
                <a:latin typeface="Arial" panose="020B0604020202020204" pitchFamily="34" charset="0"/>
                <a:cs typeface="Arial" panose="020B0604020202020204" pitchFamily="34" charset="0"/>
              </a:rPr>
              <a:t> of </a:t>
            </a:r>
            <a:r>
              <a:rPr lang="fr-FR" sz="2000" dirty="0" err="1">
                <a:latin typeface="Arial" panose="020B0604020202020204" pitchFamily="34" charset="0"/>
                <a:cs typeface="Arial" panose="020B0604020202020204" pitchFamily="34" charset="0"/>
              </a:rPr>
              <a:t>helping</a:t>
            </a:r>
            <a:r>
              <a:rPr lang="fr-FR" sz="2000" dirty="0">
                <a:latin typeface="Arial" panose="020B0604020202020204" pitchFamily="34" charset="0"/>
                <a:cs typeface="Arial" panose="020B0604020202020204" pitchFamily="34" charset="0"/>
              </a:rPr>
              <a:t> people </a:t>
            </a:r>
            <a:r>
              <a:rPr lang="fr-FR" sz="2000" dirty="0" err="1">
                <a:latin typeface="Arial" panose="020B0604020202020204" pitchFamily="34" charset="0"/>
                <a:cs typeface="Arial" panose="020B0604020202020204" pitchFamily="34" charset="0"/>
              </a:rPr>
              <a:t>understand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their</a:t>
            </a:r>
            <a:r>
              <a:rPr lang="fr-FR" sz="2000" dirty="0">
                <a:latin typeface="Arial" panose="020B0604020202020204" pitchFamily="34" charset="0"/>
                <a:cs typeface="Arial" panose="020B0604020202020204" pitchFamily="34" charset="0"/>
              </a:rPr>
              <a:t> pain […], </a:t>
            </a:r>
            <a:r>
              <a:rPr lang="fr-FR" sz="2000" dirty="0" err="1">
                <a:latin typeface="Arial" panose="020B0604020202020204" pitchFamily="34" charset="0"/>
                <a:cs typeface="Arial" panose="020B0604020202020204" pitchFamily="34" charset="0"/>
              </a:rPr>
              <a:t>then</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we</a:t>
            </a:r>
            <a:r>
              <a:rPr lang="fr-FR" sz="2000" dirty="0">
                <a:latin typeface="Arial" panose="020B0604020202020204" pitchFamily="34" charset="0"/>
                <a:cs typeface="Arial" panose="020B0604020202020204" pitchFamily="34" charset="0"/>
              </a:rPr>
              <a:t> are </a:t>
            </a:r>
            <a:r>
              <a:rPr lang="fr-FR" sz="2000" dirty="0" err="1">
                <a:latin typeface="Arial" panose="020B0604020202020204" pitchFamily="34" charset="0"/>
                <a:cs typeface="Arial" panose="020B0604020202020204" pitchFamily="34" charset="0"/>
              </a:rPr>
              <a:t>absolutely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obliged</a:t>
            </a:r>
            <a:r>
              <a:rPr lang="fr-FR" sz="2000" dirty="0">
                <a:latin typeface="Arial" panose="020B0604020202020204" pitchFamily="34" charset="0"/>
                <a:cs typeface="Arial" panose="020B0604020202020204" pitchFamily="34" charset="0"/>
              </a:rPr>
              <a:t> to know </a:t>
            </a:r>
            <a:r>
              <a:rPr lang="fr-FR" sz="2000" dirty="0" err="1">
                <a:latin typeface="Arial" panose="020B0604020202020204" pitchFamily="34" charset="0"/>
                <a:cs typeface="Arial" panose="020B0604020202020204" pitchFamily="34" charset="0"/>
              </a:rPr>
              <a:t>what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we</a:t>
            </a:r>
            <a:r>
              <a:rPr lang="fr-FR" sz="2000" dirty="0">
                <a:latin typeface="Arial" panose="020B0604020202020204" pitchFamily="34" charset="0"/>
                <a:cs typeface="Arial" panose="020B0604020202020204" pitchFamily="34" charset="0"/>
              </a:rPr>
              <a:t> are </a:t>
            </a:r>
            <a:r>
              <a:rPr lang="fr-FR" sz="2000" dirty="0" err="1">
                <a:latin typeface="Arial" panose="020B0604020202020204" pitchFamily="34" charset="0"/>
                <a:cs typeface="Arial" panose="020B0604020202020204" pitchFamily="34" charset="0"/>
              </a:rPr>
              <a:t>talking</a:t>
            </a:r>
            <a:r>
              <a:rPr lang="fr-FR" sz="2000" dirty="0">
                <a:latin typeface="Arial" panose="020B0604020202020204" pitchFamily="34" charset="0"/>
                <a:cs typeface="Arial" panose="020B0604020202020204" pitchFamily="34" charset="0"/>
              </a:rPr>
              <a:t> about and if </a:t>
            </a:r>
            <a:r>
              <a:rPr lang="fr-FR" sz="2000" dirty="0" err="1">
                <a:latin typeface="Arial" panose="020B0604020202020204" pitchFamily="34" charset="0"/>
                <a:cs typeface="Arial" panose="020B0604020202020204" pitchFamily="34" charset="0"/>
              </a:rPr>
              <a:t>that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requires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some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serious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work</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then</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so</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be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it</a:t>
            </a:r>
            <a:r>
              <a:rPr lang="fr-FR" sz="2000" dirty="0">
                <a:latin typeface="Arial" panose="020B0604020202020204" pitchFamily="34" charset="0"/>
                <a:cs typeface="Arial" panose="020B0604020202020204" pitchFamily="34" charset="0"/>
              </a:rPr>
              <a:t>. » - Mick </a:t>
            </a:r>
            <a:r>
              <a:rPr lang="fr-FR" sz="2000" dirty="0" err="1">
                <a:latin typeface="Arial" panose="020B0604020202020204" pitchFamily="34" charset="0"/>
                <a:cs typeface="Arial" panose="020B0604020202020204" pitchFamily="34" charset="0"/>
              </a:rPr>
              <a:t>Thacker</a:t>
            </a:r>
            <a:endParaRPr lang="fr-FR" sz="20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xmlns="" id="{7D2AF711-9075-4649-A9AF-BB9700B92522}"/>
              </a:ext>
            </a:extLst>
          </p:cNvPr>
          <p:cNvSpPr txBox="1"/>
          <p:nvPr/>
        </p:nvSpPr>
        <p:spPr>
          <a:xfrm>
            <a:off x="0" y="6581001"/>
            <a:ext cx="2999232" cy="276999"/>
          </a:xfrm>
          <a:prstGeom prst="rect">
            <a:avLst/>
          </a:prstGeom>
          <a:noFill/>
        </p:spPr>
        <p:txBody>
          <a:bodyPr wrap="square" rtlCol="0">
            <a:spAutoFit/>
          </a:bodyPr>
          <a:lstStyle/>
          <a:p>
            <a:r>
              <a:rPr lang="fr-FR" sz="1200" i="1" dirty="0">
                <a:latin typeface="Arial" panose="020B0604020202020204" pitchFamily="34" charset="0"/>
                <a:cs typeface="Arial" panose="020B0604020202020204" pitchFamily="34" charset="0"/>
              </a:rPr>
              <a:t>3. Moseley, 2003 – 4. </a:t>
            </a:r>
            <a:r>
              <a:rPr lang="fr-FR" sz="1200" i="1" dirty="0" err="1">
                <a:latin typeface="Arial" panose="020B0604020202020204" pitchFamily="34" charset="0"/>
                <a:cs typeface="Arial" panose="020B0604020202020204" pitchFamily="34" charset="0"/>
              </a:rPr>
              <a:t>Catley</a:t>
            </a:r>
            <a:r>
              <a:rPr lang="fr-FR" sz="1200" i="1" dirty="0">
                <a:latin typeface="Arial" panose="020B0604020202020204" pitchFamily="34" charset="0"/>
                <a:cs typeface="Arial" panose="020B0604020202020204" pitchFamily="34" charset="0"/>
              </a:rPr>
              <a:t>, 2013</a:t>
            </a:r>
          </a:p>
        </p:txBody>
      </p:sp>
    </p:spTree>
    <p:extLst>
      <p:ext uri="{BB962C8B-B14F-4D97-AF65-F5344CB8AC3E}">
        <p14:creationId xmlns:p14="http://schemas.microsoft.com/office/powerpoint/2010/main" val="31218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81343A5C-9517-1D45-8827-B3968CB02EB2}"/>
              </a:ext>
            </a:extLst>
          </p:cNvPr>
          <p:cNvSpPr txBox="1"/>
          <p:nvPr/>
        </p:nvSpPr>
        <p:spPr>
          <a:xfrm>
            <a:off x="1414843" y="3666172"/>
            <a:ext cx="9362314" cy="2677656"/>
          </a:xfrm>
          <a:prstGeom prst="rect">
            <a:avLst/>
          </a:prstGeom>
          <a:noFill/>
        </p:spPr>
        <p:txBody>
          <a:bodyPr wrap="square" rtlCol="0">
            <a:spAutoFit/>
          </a:bodyPr>
          <a:lstStyle/>
          <a:p>
            <a:pPr marL="285750" indent="-285750">
              <a:buFont typeface="Wingdings" pitchFamily="2" charset="2"/>
              <a:buChar char="Ø"/>
            </a:pPr>
            <a:r>
              <a:rPr lang="fr-FR" sz="2000" dirty="0">
                <a:latin typeface="Arial" panose="020B0604020202020204" pitchFamily="34" charset="0"/>
                <a:cs typeface="Arial" panose="020B0604020202020204" pitchFamily="34" charset="0"/>
              </a:rPr>
              <a:t>Moseley : Evaluation avant formation et après une formation</a:t>
            </a:r>
          </a:p>
          <a:p>
            <a:pPr marL="285750" indent="-285750">
              <a:buFont typeface="Wingdings" pitchFamily="2" charset="2"/>
              <a:buChar char="Ø"/>
            </a:pPr>
            <a:r>
              <a:rPr lang="fr-FR" sz="2000" dirty="0">
                <a:latin typeface="Arial" panose="020B0604020202020204" pitchFamily="34" charset="0"/>
                <a:cs typeface="Arial" panose="020B0604020202020204" pitchFamily="34" charset="0"/>
              </a:rPr>
              <a:t>Cette étude : Séparation en deux groupes :</a:t>
            </a:r>
          </a:p>
          <a:p>
            <a:pPr marL="742950" lvl="1" indent="-285750">
              <a:buFont typeface="Wingdings" pitchFamily="2" charset="2"/>
              <a:buChar char="Ø"/>
            </a:pPr>
            <a:r>
              <a:rPr lang="fr-FR" sz="2000" dirty="0">
                <a:latin typeface="Arial" panose="020B0604020202020204" pitchFamily="34" charset="0"/>
                <a:cs typeface="Arial" panose="020B0604020202020204" pitchFamily="34" charset="0"/>
              </a:rPr>
              <a:t>Suivi d’une formation Vs Ne pas avoir suivi de formation</a:t>
            </a:r>
          </a:p>
          <a:p>
            <a:pPr marL="742950" lvl="1" indent="-285750">
              <a:buFont typeface="Wingdings" pitchFamily="2" charset="2"/>
              <a:buChar char="Ø"/>
            </a:pPr>
            <a:r>
              <a:rPr lang="fr-FR" sz="2000" dirty="0">
                <a:latin typeface="Arial" panose="020B0604020202020204" pitchFamily="34" charset="0"/>
                <a:cs typeface="Arial" panose="020B0604020202020204" pitchFamily="34" charset="0"/>
              </a:rPr>
              <a:t>Groupe formation a un score significativement meilleur</a:t>
            </a:r>
          </a:p>
          <a:p>
            <a:pPr marL="742950" lvl="1" indent="-285750">
              <a:buFont typeface="Wingdings" pitchFamily="2" charset="2"/>
              <a:buChar char="Ø"/>
            </a:pPr>
            <a:endParaRPr lang="fr-FR" sz="2000" dirty="0">
              <a:latin typeface="Arial" panose="020B0604020202020204" pitchFamily="34" charset="0"/>
              <a:cs typeface="Arial" panose="020B0604020202020204" pitchFamily="34" charset="0"/>
            </a:endParaRPr>
          </a:p>
          <a:p>
            <a:pPr lvl="1"/>
            <a:endParaRPr lang="fr-FR" sz="2400" dirty="0">
              <a:latin typeface="Arial" panose="020B0604020202020204" pitchFamily="34" charset="0"/>
              <a:cs typeface="Arial" panose="020B0604020202020204" pitchFamily="34" charset="0"/>
            </a:endParaRPr>
          </a:p>
          <a:p>
            <a:pPr marL="285750" indent="-285750">
              <a:buFont typeface="Wingdings" pitchFamily="2" charset="2"/>
              <a:buChar char="Ø"/>
            </a:pPr>
            <a:r>
              <a:rPr lang="fr-FR" sz="2400" dirty="0">
                <a:latin typeface="Arial" panose="020B0604020202020204" pitchFamily="34" charset="0"/>
                <a:cs typeface="Arial" panose="020B0604020202020204" pitchFamily="34" charset="0"/>
              </a:rPr>
              <a:t>Les MK peuvent apprendre la neurophysiologie de la douleur</a:t>
            </a:r>
            <a:r>
              <a:rPr lang="fr-FR" sz="2400" baseline="30000" dirty="0">
                <a:latin typeface="Arial" panose="020B0604020202020204" pitchFamily="34" charset="0"/>
                <a:cs typeface="Arial" panose="020B0604020202020204" pitchFamily="34" charset="0"/>
              </a:rPr>
              <a:t>3,5,6</a:t>
            </a:r>
          </a:p>
          <a:p>
            <a:endParaRPr lang="fr-FR" sz="20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xmlns="" id="{55ECCD1B-7ED8-EB41-84DF-9BF690634423}"/>
              </a:ext>
            </a:extLst>
          </p:cNvPr>
          <p:cNvSpPr txBox="1"/>
          <p:nvPr/>
        </p:nvSpPr>
        <p:spPr>
          <a:xfrm>
            <a:off x="0" y="6581001"/>
            <a:ext cx="4535424" cy="276999"/>
          </a:xfrm>
          <a:prstGeom prst="rect">
            <a:avLst/>
          </a:prstGeom>
          <a:noFill/>
        </p:spPr>
        <p:txBody>
          <a:bodyPr wrap="square" rtlCol="0">
            <a:spAutoFit/>
          </a:bodyPr>
          <a:lstStyle/>
          <a:p>
            <a:r>
              <a:rPr lang="fr-FR" sz="1200" i="1" dirty="0">
                <a:latin typeface="Arial" panose="020B0604020202020204" pitchFamily="34" charset="0"/>
                <a:cs typeface="Arial" panose="020B0604020202020204" pitchFamily="34" charset="0"/>
              </a:rPr>
              <a:t>3. Moseley, 2003 – 5. Ali N, 2009 – 6. </a:t>
            </a:r>
            <a:r>
              <a:rPr lang="fr-FR" sz="1200" i="1" dirty="0" err="1">
                <a:latin typeface="Arial" panose="020B0604020202020204" pitchFamily="34" charset="0"/>
                <a:cs typeface="Arial" panose="020B0604020202020204" pitchFamily="34" charset="0"/>
              </a:rPr>
              <a:t>Adillon</a:t>
            </a:r>
            <a:r>
              <a:rPr lang="fr-FR" sz="1200" i="1" dirty="0">
                <a:latin typeface="Arial" panose="020B0604020202020204" pitchFamily="34" charset="0"/>
                <a:cs typeface="Arial" panose="020B0604020202020204" pitchFamily="34" charset="0"/>
              </a:rPr>
              <a:t> C, 2015</a:t>
            </a:r>
          </a:p>
        </p:txBody>
      </p:sp>
      <p:graphicFrame>
        <p:nvGraphicFramePr>
          <p:cNvPr id="11" name="Espace réservé du contenu 10">
            <a:extLst>
              <a:ext uri="{FF2B5EF4-FFF2-40B4-BE49-F238E27FC236}">
                <a16:creationId xmlns:a16="http://schemas.microsoft.com/office/drawing/2014/main" xmlns="" id="{4F148B6A-CAD3-394C-BC22-CFB0154AEC6B}"/>
              </a:ext>
            </a:extLst>
          </p:cNvPr>
          <p:cNvGraphicFramePr>
            <a:graphicFrameLocks noGrp="1"/>
          </p:cNvGraphicFramePr>
          <p:nvPr>
            <p:ph idx="1"/>
            <p:extLst>
              <p:ext uri="{D42A27DB-BD31-4B8C-83A1-F6EECF244321}">
                <p14:modId xmlns:p14="http://schemas.microsoft.com/office/powerpoint/2010/main" val="3592682104"/>
              </p:ext>
            </p:extLst>
          </p:nvPr>
        </p:nvGraphicFramePr>
        <p:xfrm>
          <a:off x="1414843" y="751342"/>
          <a:ext cx="9362314" cy="2677658"/>
        </p:xfrm>
        <a:graphic>
          <a:graphicData uri="http://schemas.openxmlformats.org/drawingml/2006/table">
            <a:tbl>
              <a:tblPr firstRow="1" bandRow="1"/>
              <a:tblGrid>
                <a:gridCol w="3113732">
                  <a:extLst>
                    <a:ext uri="{9D8B030D-6E8A-4147-A177-3AD203B41FA5}">
                      <a16:colId xmlns:a16="http://schemas.microsoft.com/office/drawing/2014/main" xmlns="" val="3081395414"/>
                    </a:ext>
                  </a:extLst>
                </a:gridCol>
                <a:gridCol w="3113732">
                  <a:extLst>
                    <a:ext uri="{9D8B030D-6E8A-4147-A177-3AD203B41FA5}">
                      <a16:colId xmlns:a16="http://schemas.microsoft.com/office/drawing/2014/main" xmlns="" val="1688115817"/>
                    </a:ext>
                  </a:extLst>
                </a:gridCol>
                <a:gridCol w="3134850">
                  <a:extLst>
                    <a:ext uri="{9D8B030D-6E8A-4147-A177-3AD203B41FA5}">
                      <a16:colId xmlns:a16="http://schemas.microsoft.com/office/drawing/2014/main" xmlns="" val="1491687201"/>
                    </a:ext>
                  </a:extLst>
                </a:gridCol>
              </a:tblGrid>
              <a:tr h="613544">
                <a:tc gridSpan="3">
                  <a:txBody>
                    <a:bodyPr/>
                    <a:lstStyle/>
                    <a:p>
                      <a:pPr algn="just">
                        <a:lnSpc>
                          <a:spcPct val="150000"/>
                        </a:lnSpc>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Tableau comparatif des scores au NPQ des professionnels de santé avec et sans formation</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967436855"/>
                  </a:ext>
                </a:extLst>
              </a:tr>
              <a:tr h="344019">
                <a:tc>
                  <a:txBody>
                    <a:bodyPr/>
                    <a:lstStyle/>
                    <a:p>
                      <a:pPr algn="l"/>
                      <a:endParaRPr lang="fr-FR" sz="1200" dirty="0">
                        <a:effectLst/>
                        <a:latin typeface="Calibri" panose="020F0502020204030204" pitchFamily="34" charset="0"/>
                        <a:cs typeface="Times New Roman" panose="02020603050405020304" pitchFamily="18"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Score sans formation (%)</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Score avec formation (%)</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4172433"/>
                  </a:ext>
                </a:extLst>
              </a:tr>
              <a:tr h="344019">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Moseley, </a:t>
                      </a:r>
                      <a:r>
                        <a:rPr lang="fr-FR" sz="1200" i="1" dirty="0">
                          <a:effectLst/>
                          <a:latin typeface="Arial" panose="020B0604020202020204" pitchFamily="34" charset="0"/>
                          <a:ea typeface="Times New Roman" panose="02020603050405020304" pitchFamily="18" charset="0"/>
                          <a:cs typeface="Times New Roman" panose="02020603050405020304" pitchFamily="18" charset="0"/>
                        </a:rPr>
                        <a:t>2003</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55</a:t>
                      </a:r>
                    </a:p>
                  </a:txBody>
                  <a:tcP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78</a:t>
                      </a:r>
                    </a:p>
                  </a:txBody>
                  <a:tcP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40264590"/>
                  </a:ext>
                </a:extLst>
              </a:tr>
              <a:tr h="344019">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Meeus, 2010</a:t>
                      </a:r>
                    </a:p>
                  </a:txBody>
                  <a:tcPr>
                    <a:lnL>
                      <a:noFill/>
                    </a:lnL>
                    <a:lnR>
                      <a:noFill/>
                    </a:lnR>
                    <a:lnT>
                      <a:noFill/>
                    </a:lnT>
                    <a:lnB>
                      <a:noFill/>
                    </a:lnB>
                  </a:tcPr>
                </a:tc>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txBody>
                  <a:tcPr>
                    <a:lnL>
                      <a:noFill/>
                    </a:lnL>
                    <a:lnR>
                      <a:noFill/>
                    </a:lnR>
                    <a:lnT>
                      <a:noFill/>
                    </a:lnT>
                    <a:lnB>
                      <a:noFill/>
                    </a:lnB>
                  </a:tcPr>
                </a:tc>
                <a:tc>
                  <a:txBody>
                    <a:bodyPr/>
                    <a:lstStyle/>
                    <a:p>
                      <a:pPr algn="just">
                        <a:lnSpc>
                          <a:spcPct val="150000"/>
                        </a:lnSpc>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56.4</a:t>
                      </a:r>
                    </a:p>
                  </a:txBody>
                  <a:tcPr>
                    <a:lnL>
                      <a:noFill/>
                    </a:lnL>
                    <a:lnR>
                      <a:noFill/>
                    </a:lnR>
                    <a:lnT>
                      <a:noFill/>
                    </a:lnT>
                    <a:lnB>
                      <a:noFill/>
                    </a:lnB>
                  </a:tcPr>
                </a:tc>
                <a:extLst>
                  <a:ext uri="{0D108BD9-81ED-4DB2-BD59-A6C34878D82A}">
                    <a16:rowId xmlns:a16="http://schemas.microsoft.com/office/drawing/2014/main" xmlns="" val="2686955533"/>
                  </a:ext>
                </a:extLst>
              </a:tr>
              <a:tr h="344019">
                <a:tc>
                  <a:txBody>
                    <a:bodyPr/>
                    <a:lstStyle/>
                    <a:p>
                      <a:pPr algn="just">
                        <a:lnSpc>
                          <a:spcPct val="150000"/>
                        </a:lnSpc>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Demoulin, 2016</a:t>
                      </a:r>
                    </a:p>
                  </a:txBody>
                  <a:tcPr>
                    <a:lnL>
                      <a:noFill/>
                    </a:lnL>
                    <a:lnR>
                      <a:noFill/>
                    </a:lnR>
                    <a:lnT>
                      <a:noFill/>
                    </a:lnT>
                    <a:lnB>
                      <a:noFill/>
                    </a:lnB>
                  </a:tcPr>
                </a:tc>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txBody>
                  <a:tcPr>
                    <a:lnL>
                      <a:noFill/>
                    </a:lnL>
                    <a:lnR>
                      <a:noFill/>
                    </a:lnR>
                    <a:lnT>
                      <a:noFill/>
                    </a:lnT>
                    <a:lnB>
                      <a:noFill/>
                    </a:lnB>
                  </a:tcPr>
                </a:tc>
                <a:tc>
                  <a:txBody>
                    <a:bodyPr/>
                    <a:lstStyle/>
                    <a:p>
                      <a:pPr algn="just">
                        <a:lnSpc>
                          <a:spcPct val="150000"/>
                        </a:lnSpc>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83.2</a:t>
                      </a:r>
                    </a:p>
                  </a:txBody>
                  <a:tcPr>
                    <a:lnL>
                      <a:noFill/>
                    </a:lnL>
                    <a:lnR>
                      <a:noFill/>
                    </a:lnR>
                    <a:lnT>
                      <a:noFill/>
                    </a:lnT>
                    <a:lnB>
                      <a:noFill/>
                    </a:lnB>
                  </a:tcPr>
                </a:tc>
                <a:extLst>
                  <a:ext uri="{0D108BD9-81ED-4DB2-BD59-A6C34878D82A}">
                    <a16:rowId xmlns:a16="http://schemas.microsoft.com/office/drawing/2014/main" xmlns="" val="1740852657"/>
                  </a:ext>
                </a:extLst>
              </a:tr>
              <a:tr h="344019">
                <a:tc>
                  <a:txBody>
                    <a:bodyPr/>
                    <a:lstStyle/>
                    <a:p>
                      <a:pPr algn="just">
                        <a:lnSpc>
                          <a:spcPct val="150000"/>
                        </a:lnSpc>
                        <a:spcAft>
                          <a:spcPts val="0"/>
                        </a:spcAft>
                      </a:pPr>
                      <a:r>
                        <a:rPr lang="fr-FR" sz="1200" dirty="0" err="1">
                          <a:effectLst/>
                          <a:latin typeface="Arial" panose="020B0604020202020204" pitchFamily="34" charset="0"/>
                          <a:ea typeface="Times New Roman" panose="02020603050405020304" pitchFamily="18" charset="0"/>
                          <a:cs typeface="Times New Roman" panose="02020603050405020304" pitchFamily="18" charset="0"/>
                        </a:rPr>
                        <a:t>Adillòn</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 2015</a:t>
                      </a:r>
                    </a:p>
                  </a:txBody>
                  <a:tcPr>
                    <a:lnL>
                      <a:noFill/>
                    </a:lnL>
                    <a:lnR>
                      <a:noFill/>
                    </a:lnR>
                    <a:lnT>
                      <a:noFill/>
                    </a:lnT>
                    <a:lnB>
                      <a:noFill/>
                    </a:lnB>
                  </a:tcPr>
                </a:tc>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42.7</a:t>
                      </a:r>
                    </a:p>
                  </a:txBody>
                  <a:tcPr>
                    <a:lnL>
                      <a:noFill/>
                    </a:lnL>
                    <a:lnR>
                      <a:noFill/>
                    </a:lnR>
                    <a:lnT>
                      <a:noFill/>
                    </a:lnT>
                    <a:lnB>
                      <a:noFill/>
                    </a:lnB>
                  </a:tcPr>
                </a:tc>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68.9</a:t>
                      </a:r>
                    </a:p>
                  </a:txBody>
                  <a:tcPr>
                    <a:lnL>
                      <a:noFill/>
                    </a:lnL>
                    <a:lnR>
                      <a:noFill/>
                    </a:lnR>
                    <a:lnT>
                      <a:noFill/>
                    </a:lnT>
                    <a:lnB>
                      <a:noFill/>
                    </a:lnB>
                  </a:tcPr>
                </a:tc>
                <a:extLst>
                  <a:ext uri="{0D108BD9-81ED-4DB2-BD59-A6C34878D82A}">
                    <a16:rowId xmlns:a16="http://schemas.microsoft.com/office/drawing/2014/main" xmlns="" val="711900933"/>
                  </a:ext>
                </a:extLst>
              </a:tr>
              <a:tr h="344019">
                <a:tc>
                  <a:txBody>
                    <a:bodyPr/>
                    <a:lstStyle/>
                    <a:p>
                      <a:pPr algn="just">
                        <a:lnSpc>
                          <a:spcPct val="150000"/>
                        </a:lnSpc>
                        <a:spcAft>
                          <a:spcPts val="0"/>
                        </a:spcAft>
                      </a:pPr>
                      <a:r>
                        <a:rPr lang="fr-FR" sz="1200" i="1" dirty="0">
                          <a:effectLst/>
                          <a:latin typeface="Arial" panose="020B0604020202020204" pitchFamily="34" charset="0"/>
                          <a:ea typeface="Times New Roman" panose="02020603050405020304" pitchFamily="18" charset="0"/>
                          <a:cs typeface="Times New Roman" panose="02020603050405020304" pitchFamily="18" charset="0"/>
                        </a:rPr>
                        <a:t>Wurtz, non soumis</a:t>
                      </a:r>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62.9</a:t>
                      </a:r>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75.9</a:t>
                      </a:r>
                    </a:p>
                  </a:txBody>
                  <a:tcP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7107604"/>
                  </a:ext>
                </a:extLst>
              </a:tr>
            </a:tbl>
          </a:graphicData>
        </a:graphic>
      </p:graphicFrame>
    </p:spTree>
    <p:extLst>
      <p:ext uri="{BB962C8B-B14F-4D97-AF65-F5344CB8AC3E}">
        <p14:creationId xmlns:p14="http://schemas.microsoft.com/office/powerpoint/2010/main" val="9130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D422ED50-FC8D-5F41-BCD6-714DD0CD6569}"/>
              </a:ext>
            </a:extLst>
          </p:cNvPr>
          <p:cNvSpPr>
            <a:spLocks noGrp="1"/>
          </p:cNvSpPr>
          <p:nvPr>
            <p:ph type="ctrTitle"/>
          </p:nvPr>
        </p:nvSpPr>
        <p:spPr>
          <a:xfrm>
            <a:off x="8070527" y="1047749"/>
            <a:ext cx="3759807" cy="1547813"/>
          </a:xfrm>
        </p:spPr>
        <p:txBody>
          <a:bodyPr/>
          <a:lstStyle/>
          <a:p>
            <a:r>
              <a:rPr lang="fr-FR" dirty="0"/>
              <a:t>Conclusion</a:t>
            </a:r>
          </a:p>
        </p:txBody>
      </p:sp>
      <p:pic>
        <p:nvPicPr>
          <p:cNvPr id="6" name="Espace réservé d’image 32" descr="Écriture manuscrite sur un tableau">
            <a:extLst>
              <a:ext uri="{FF2B5EF4-FFF2-40B4-BE49-F238E27FC236}">
                <a16:creationId xmlns:a16="http://schemas.microsoft.com/office/drawing/2014/main" xmlns="" id="{7B62CF76-08EC-0E41-A3F3-D421B96D955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282" b="7282"/>
          <a:stretch>
            <a:fillRect/>
          </a:stretch>
        </p:blipFill>
        <p:spPr/>
      </p:pic>
      <p:sp>
        <p:nvSpPr>
          <p:cNvPr id="9" name="ZoneTexte 8">
            <a:extLst>
              <a:ext uri="{FF2B5EF4-FFF2-40B4-BE49-F238E27FC236}">
                <a16:creationId xmlns:a16="http://schemas.microsoft.com/office/drawing/2014/main" xmlns="" id="{7633CAC8-6D14-634A-AE91-8133866BF508}"/>
              </a:ext>
            </a:extLst>
          </p:cNvPr>
          <p:cNvSpPr txBox="1"/>
          <p:nvPr/>
        </p:nvSpPr>
        <p:spPr>
          <a:xfrm>
            <a:off x="8285584" y="494522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728275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xmlns="" id="{CB3F378D-59FC-684F-8127-37F8E714F19B}"/>
              </a:ext>
            </a:extLst>
          </p:cNvPr>
          <p:cNvGraphicFramePr>
            <a:graphicFrameLocks noGrp="1"/>
          </p:cNvGraphicFramePr>
          <p:nvPr>
            <p:ph sz="half" idx="1"/>
            <p:extLst>
              <p:ext uri="{D42A27DB-BD31-4B8C-83A1-F6EECF244321}">
                <p14:modId xmlns:p14="http://schemas.microsoft.com/office/powerpoint/2010/main" val="2470833210"/>
              </p:ext>
            </p:extLst>
          </p:nvPr>
        </p:nvGraphicFramePr>
        <p:xfrm>
          <a:off x="360000" y="261257"/>
          <a:ext cx="6992936" cy="62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pour une image  6">
            <a:extLst>
              <a:ext uri="{FF2B5EF4-FFF2-40B4-BE49-F238E27FC236}">
                <a16:creationId xmlns:a16="http://schemas.microsoft.com/office/drawing/2014/main" xmlns="" id="{1EB3A058-925B-BA4D-BDF1-8D415481CC90}"/>
              </a:ext>
            </a:extLst>
          </p:cNvPr>
          <p:cNvSpPr>
            <a:spLocks noGrp="1"/>
          </p:cNvSpPr>
          <p:nvPr>
            <p:ph type="pic" sz="quarter" idx="17"/>
          </p:nvPr>
        </p:nvSpPr>
        <p:spPr/>
      </p:sp>
      <p:sp>
        <p:nvSpPr>
          <p:cNvPr id="9" name="Espace réservé pour une image  8">
            <a:extLst>
              <a:ext uri="{FF2B5EF4-FFF2-40B4-BE49-F238E27FC236}">
                <a16:creationId xmlns:a16="http://schemas.microsoft.com/office/drawing/2014/main" xmlns="" id="{83C7B0F5-8534-884C-BC69-0288D3FECEDC}"/>
              </a:ext>
            </a:extLst>
          </p:cNvPr>
          <p:cNvSpPr>
            <a:spLocks noGrp="1"/>
          </p:cNvSpPr>
          <p:nvPr>
            <p:ph type="pic" sz="quarter" idx="19"/>
          </p:nvPr>
        </p:nvSpPr>
        <p:spPr/>
      </p:sp>
      <p:sp>
        <p:nvSpPr>
          <p:cNvPr id="11" name="Espace réservé pour une image  10">
            <a:extLst>
              <a:ext uri="{FF2B5EF4-FFF2-40B4-BE49-F238E27FC236}">
                <a16:creationId xmlns:a16="http://schemas.microsoft.com/office/drawing/2014/main" xmlns="" id="{B1A4FB1D-249D-AB4B-8363-E1B6DE26564B}"/>
              </a:ext>
            </a:extLst>
          </p:cNvPr>
          <p:cNvSpPr>
            <a:spLocks noGrp="1"/>
          </p:cNvSpPr>
          <p:nvPr>
            <p:ph type="pic" sz="quarter" idx="20"/>
          </p:nvPr>
        </p:nvSpPr>
        <p:spPr/>
      </p:sp>
      <p:sp>
        <p:nvSpPr>
          <p:cNvPr id="14" name="Espace réservé pour une image  13">
            <a:extLst>
              <a:ext uri="{FF2B5EF4-FFF2-40B4-BE49-F238E27FC236}">
                <a16:creationId xmlns:a16="http://schemas.microsoft.com/office/drawing/2014/main" xmlns="" id="{CACA7C0E-3507-B34B-8797-C2F2D9EB2ACE}"/>
              </a:ext>
            </a:extLst>
          </p:cNvPr>
          <p:cNvSpPr>
            <a:spLocks noGrp="1"/>
          </p:cNvSpPr>
          <p:nvPr>
            <p:ph type="pic" sz="quarter" idx="13"/>
          </p:nvPr>
        </p:nvSpPr>
        <p:spPr/>
      </p:sp>
      <p:sp>
        <p:nvSpPr>
          <p:cNvPr id="18" name="Espace réservé pour une image  17">
            <a:extLst>
              <a:ext uri="{FF2B5EF4-FFF2-40B4-BE49-F238E27FC236}">
                <a16:creationId xmlns:a16="http://schemas.microsoft.com/office/drawing/2014/main" xmlns="" id="{4E7627AF-00CC-8D45-BEB0-47FD9545AB3F}"/>
              </a:ext>
            </a:extLst>
          </p:cNvPr>
          <p:cNvSpPr>
            <a:spLocks noGrp="1"/>
          </p:cNvSpPr>
          <p:nvPr>
            <p:ph type="pic" sz="quarter" idx="16"/>
          </p:nvPr>
        </p:nvSpPr>
        <p:spPr/>
      </p:sp>
      <p:sp>
        <p:nvSpPr>
          <p:cNvPr id="22" name="Espace réservé pour une image  21">
            <a:extLst>
              <a:ext uri="{FF2B5EF4-FFF2-40B4-BE49-F238E27FC236}">
                <a16:creationId xmlns:a16="http://schemas.microsoft.com/office/drawing/2014/main" xmlns="" id="{B66E9F07-BA47-C44B-987C-0AE7E1BC604B}"/>
              </a:ext>
            </a:extLst>
          </p:cNvPr>
          <p:cNvSpPr>
            <a:spLocks noGrp="1"/>
          </p:cNvSpPr>
          <p:nvPr>
            <p:ph type="pic" sz="quarter" idx="18"/>
          </p:nvPr>
        </p:nvSpPr>
        <p:spPr/>
      </p:sp>
      <p:pic>
        <p:nvPicPr>
          <p:cNvPr id="30" name="Espace réservé d’image 36" descr="Gros plan de pages de plans de construction">
            <a:extLst>
              <a:ext uri="{FF2B5EF4-FFF2-40B4-BE49-F238E27FC236}">
                <a16:creationId xmlns:a16="http://schemas.microsoft.com/office/drawing/2014/main" xmlns="" id="{8363DF2A-4C92-1F43-8E13-1ED80160891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1" name="Espace réservé d’image 40" descr="Microscope">
            <a:extLst>
              <a:ext uri="{FF2B5EF4-FFF2-40B4-BE49-F238E27FC236}">
                <a16:creationId xmlns:a16="http://schemas.microsoft.com/office/drawing/2014/main" xmlns="" id="{6E6D1444-CACF-134A-85FC-56930549130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2" name="Espace réservé d’image 44" descr="Pot de crayons sur un bureau avec un tableau à l’arrière-plan">
            <a:extLst>
              <a:ext uri="{FF2B5EF4-FFF2-40B4-BE49-F238E27FC236}">
                <a16:creationId xmlns:a16="http://schemas.microsoft.com/office/drawing/2014/main" xmlns="" id="{89B6759B-D769-BD4D-A9F0-B0B11A75123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A394641A-82EB-C645-8ED6-CCD6050E0F3E}"/>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57462DED-D6BE-6F49-8D8E-7238A676F81C}"/>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C928A2BC-BB2D-5D48-A8B0-201209A0F09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8" name="Espace réservé du numéro de diapositive 4">
            <a:extLst>
              <a:ext uri="{FF2B5EF4-FFF2-40B4-BE49-F238E27FC236}">
                <a16:creationId xmlns:a16="http://schemas.microsoft.com/office/drawing/2014/main" xmlns="" id="{7EBE1CA8-D728-A748-B91D-A033222D89C5}"/>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49</a:t>
            </a:fld>
            <a:endParaRPr lang="fr-FR" dirty="0"/>
          </a:p>
        </p:txBody>
      </p:sp>
    </p:spTree>
    <p:extLst>
      <p:ext uri="{BB962C8B-B14F-4D97-AF65-F5344CB8AC3E}">
        <p14:creationId xmlns:p14="http://schemas.microsoft.com/office/powerpoint/2010/main" val="136078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B3B8CD6A-0BA6-C442-B991-99C972BAB730}"/>
              </a:ext>
            </a:extLst>
          </p:cNvPr>
          <p:cNvSpPr>
            <a:spLocks noGrp="1"/>
          </p:cNvSpPr>
          <p:nvPr>
            <p:ph type="ctrTitle"/>
          </p:nvPr>
        </p:nvSpPr>
        <p:spPr/>
        <p:txBody>
          <a:bodyPr/>
          <a:lstStyle/>
          <a:p>
            <a:r>
              <a:rPr lang="fr-FR" dirty="0"/>
              <a:t>Evaluation</a:t>
            </a:r>
          </a:p>
        </p:txBody>
      </p:sp>
      <p:pic>
        <p:nvPicPr>
          <p:cNvPr id="5" name="Espace réservé d’image 36" descr="Gros plan de pages de plans de construction">
            <a:extLst>
              <a:ext uri="{FF2B5EF4-FFF2-40B4-BE49-F238E27FC236}">
                <a16:creationId xmlns:a16="http://schemas.microsoft.com/office/drawing/2014/main" xmlns="" id="{831947CE-5210-5F40-BEB9-10D68828D5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282" b="7282"/>
          <a:stretch>
            <a:fillRect/>
          </a:stretch>
        </p:blipFill>
        <p:spPr>
          <a:prstGeom prst="rect">
            <a:avLst/>
          </a:prstGeom>
          <a:solidFill>
            <a:schemeClr val="bg1"/>
          </a:solidFill>
        </p:spPr>
      </p:pic>
    </p:spTree>
    <p:extLst>
      <p:ext uri="{BB962C8B-B14F-4D97-AF65-F5344CB8AC3E}">
        <p14:creationId xmlns:p14="http://schemas.microsoft.com/office/powerpoint/2010/main" val="1658072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209C8CAF-97DF-4086-B081-EAFD83FAC05C}"/>
              </a:ext>
            </a:extLst>
          </p:cNvPr>
          <p:cNvSpPr>
            <a:spLocks noGrp="1"/>
          </p:cNvSpPr>
          <p:nvPr>
            <p:ph type="ctrTitle"/>
          </p:nvPr>
        </p:nvSpPr>
        <p:spPr/>
        <p:txBody>
          <a:bodyPr rtlCol="0"/>
          <a:lstStyle/>
          <a:p>
            <a:pPr rtl="0"/>
            <a:r>
              <a:rPr lang="fr-FR" dirty="0"/>
              <a:t>Merci</a:t>
            </a:r>
          </a:p>
        </p:txBody>
      </p:sp>
      <p:grpSp>
        <p:nvGrpSpPr>
          <p:cNvPr id="25" name="Groupe 24">
            <a:extLst>
              <a:ext uri="{FF2B5EF4-FFF2-40B4-BE49-F238E27FC236}">
                <a16:creationId xmlns:a16="http://schemas.microsoft.com/office/drawing/2014/main" xmlns="" id="{F0F12597-AABE-455F-AE27-B788519B2040}"/>
              </a:ext>
              <a:ext uri="{C183D7F6-B498-43B3-948B-1728B52AA6E4}">
                <adec:decorative xmlns:adec="http://schemas.microsoft.com/office/drawing/2017/decorative" xmlns="" val="1"/>
              </a:ext>
            </a:extLst>
          </p:cNvPr>
          <p:cNvGrpSpPr>
            <a:grpSpLocks noChangeAspect="1"/>
          </p:cNvGrpSpPr>
          <p:nvPr/>
        </p:nvGrpSpPr>
        <p:grpSpPr>
          <a:xfrm flipH="1">
            <a:off x="489813" y="308601"/>
            <a:ext cx="445684" cy="444742"/>
            <a:chOff x="5660231" y="2993234"/>
            <a:chExt cx="868511" cy="866677"/>
          </a:xfrm>
        </p:grpSpPr>
        <p:sp>
          <p:nvSpPr>
            <p:cNvPr id="15" name="Forme libre : Forme 14">
              <a:extLst>
                <a:ext uri="{FF2B5EF4-FFF2-40B4-BE49-F238E27FC236}">
                  <a16:creationId xmlns:a16="http://schemas.microsoft.com/office/drawing/2014/main" xmlns="" id="{559EE1F1-B897-408A-A84B-C550FFD08D48}"/>
                </a:ext>
              </a:extLst>
            </p:cNvPr>
            <p:cNvSpPr/>
            <p:nvPr/>
          </p:nvSpPr>
          <p:spPr>
            <a:xfrm>
              <a:off x="5660231" y="3288411"/>
              <a:ext cx="571500" cy="571500"/>
            </a:xfrm>
            <a:custGeom>
              <a:avLst/>
              <a:gdLst>
                <a:gd name="connsiteX0" fmla="*/ 288179 w 571500"/>
                <a:gd name="connsiteY0" fmla="*/ 7144 h 571500"/>
                <a:gd name="connsiteX1" fmla="*/ 7144 w 571500"/>
                <a:gd name="connsiteY1" fmla="*/ 288179 h 571500"/>
                <a:gd name="connsiteX2" fmla="*/ 288179 w 571500"/>
                <a:gd name="connsiteY2" fmla="*/ 569214 h 571500"/>
                <a:gd name="connsiteX3" fmla="*/ 569214 w 571500"/>
                <a:gd name="connsiteY3" fmla="*/ 288179 h 571500"/>
                <a:gd name="connsiteX4" fmla="*/ 288179 w 571500"/>
                <a:gd name="connsiteY4" fmla="*/ 7144 h 571500"/>
                <a:gd name="connsiteX5" fmla="*/ 288179 w 571500"/>
                <a:gd name="connsiteY5" fmla="*/ 531114 h 571500"/>
                <a:gd name="connsiteX6" fmla="*/ 45244 w 571500"/>
                <a:gd name="connsiteY6" fmla="*/ 288179 h 571500"/>
                <a:gd name="connsiteX7" fmla="*/ 288179 w 571500"/>
                <a:gd name="connsiteY7" fmla="*/ 45244 h 571500"/>
                <a:gd name="connsiteX8" fmla="*/ 531114 w 571500"/>
                <a:gd name="connsiteY8" fmla="*/ 288179 h 571500"/>
                <a:gd name="connsiteX9" fmla="*/ 288179 w 571500"/>
                <a:gd name="connsiteY9" fmla="*/ 53111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8179" y="7144"/>
                  </a:moveTo>
                  <a:cubicBezTo>
                    <a:pt x="133217" y="7144"/>
                    <a:pt x="7144" y="133217"/>
                    <a:pt x="7144" y="288179"/>
                  </a:cubicBezTo>
                  <a:cubicBezTo>
                    <a:pt x="7144" y="443141"/>
                    <a:pt x="133217" y="569214"/>
                    <a:pt x="288179" y="569214"/>
                  </a:cubicBezTo>
                  <a:cubicBezTo>
                    <a:pt x="443141" y="569214"/>
                    <a:pt x="569214" y="443151"/>
                    <a:pt x="569214" y="288179"/>
                  </a:cubicBezTo>
                  <a:cubicBezTo>
                    <a:pt x="569214" y="133207"/>
                    <a:pt x="443141" y="7144"/>
                    <a:pt x="288179" y="7144"/>
                  </a:cubicBezTo>
                  <a:close/>
                  <a:moveTo>
                    <a:pt x="288179" y="531114"/>
                  </a:moveTo>
                  <a:cubicBezTo>
                    <a:pt x="154219" y="531114"/>
                    <a:pt x="45244" y="422138"/>
                    <a:pt x="45244" y="288179"/>
                  </a:cubicBezTo>
                  <a:cubicBezTo>
                    <a:pt x="45244" y="154219"/>
                    <a:pt x="154219" y="45244"/>
                    <a:pt x="288179" y="45244"/>
                  </a:cubicBezTo>
                  <a:cubicBezTo>
                    <a:pt x="422138" y="45244"/>
                    <a:pt x="531114" y="154229"/>
                    <a:pt x="531114" y="288179"/>
                  </a:cubicBezTo>
                  <a:cubicBezTo>
                    <a:pt x="531114" y="422129"/>
                    <a:pt x="422129" y="531114"/>
                    <a:pt x="288179" y="531114"/>
                  </a:cubicBezTo>
                  <a:close/>
                </a:path>
              </a:pathLst>
            </a:custGeom>
            <a:solidFill>
              <a:schemeClr val="bg1"/>
            </a:solidFill>
            <a:ln w="9525" cap="flat">
              <a:noFill/>
              <a:prstDash val="solid"/>
              <a:miter/>
            </a:ln>
          </p:spPr>
          <p:txBody>
            <a:bodyPr rtlCol="0" anchor="ctr"/>
            <a:lstStyle/>
            <a:p>
              <a:pPr rtl="0"/>
              <a:endParaRPr lang="fr-FR" dirty="0"/>
            </a:p>
          </p:txBody>
        </p:sp>
        <p:sp>
          <p:nvSpPr>
            <p:cNvPr id="16" name="Forme libre : Forme 15">
              <a:extLst>
                <a:ext uri="{FF2B5EF4-FFF2-40B4-BE49-F238E27FC236}">
                  <a16:creationId xmlns:a16="http://schemas.microsoft.com/office/drawing/2014/main" xmlns="" id="{033469D8-D3DC-4362-8C73-DB3F504C5B01}"/>
                </a:ext>
              </a:extLst>
            </p:cNvPr>
            <p:cNvSpPr/>
            <p:nvPr/>
          </p:nvSpPr>
          <p:spPr>
            <a:xfrm>
              <a:off x="5778589" y="3406883"/>
              <a:ext cx="171450" cy="171450"/>
            </a:xfrm>
            <a:custGeom>
              <a:avLst/>
              <a:gdLst>
                <a:gd name="connsiteX0" fmla="*/ 47844 w 171450"/>
                <a:gd name="connsiteY0" fmla="*/ 101613 h 171450"/>
                <a:gd name="connsiteX1" fmla="*/ 45253 w 171450"/>
                <a:gd name="connsiteY1" fmla="*/ 87068 h 171450"/>
                <a:gd name="connsiteX2" fmla="*/ 87068 w 171450"/>
                <a:gd name="connsiteY2" fmla="*/ 45244 h 171450"/>
                <a:gd name="connsiteX3" fmla="*/ 128883 w 171450"/>
                <a:gd name="connsiteY3" fmla="*/ 87068 h 171450"/>
                <a:gd name="connsiteX4" fmla="*/ 87116 w 171450"/>
                <a:gd name="connsiteY4" fmla="*/ 128883 h 171450"/>
                <a:gd name="connsiteX5" fmla="*/ 68085 w 171450"/>
                <a:gd name="connsiteY5" fmla="*/ 147952 h 171450"/>
                <a:gd name="connsiteX6" fmla="*/ 87135 w 171450"/>
                <a:gd name="connsiteY6" fmla="*/ 166983 h 171450"/>
                <a:gd name="connsiteX7" fmla="*/ 87154 w 171450"/>
                <a:gd name="connsiteY7" fmla="*/ 166983 h 171450"/>
                <a:gd name="connsiteX8" fmla="*/ 166973 w 171450"/>
                <a:gd name="connsiteY8" fmla="*/ 87068 h 171450"/>
                <a:gd name="connsiteX9" fmla="*/ 87058 w 171450"/>
                <a:gd name="connsiteY9" fmla="*/ 7144 h 171450"/>
                <a:gd name="connsiteX10" fmla="*/ 7144 w 171450"/>
                <a:gd name="connsiteY10" fmla="*/ 87068 h 171450"/>
                <a:gd name="connsiteX11" fmla="*/ 12125 w 171450"/>
                <a:gd name="connsiteY11" fmla="*/ 114881 h 171450"/>
                <a:gd name="connsiteX12" fmla="*/ 36614 w 171450"/>
                <a:gd name="connsiteY12" fmla="*/ 126111 h 171450"/>
                <a:gd name="connsiteX13" fmla="*/ 47844 w 171450"/>
                <a:gd name="connsiteY13" fmla="*/ 1016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47844" y="101613"/>
                  </a:moveTo>
                  <a:cubicBezTo>
                    <a:pt x="46120" y="96974"/>
                    <a:pt x="45253" y="92078"/>
                    <a:pt x="45253" y="87068"/>
                  </a:cubicBezTo>
                  <a:cubicBezTo>
                    <a:pt x="45253" y="64008"/>
                    <a:pt x="64008" y="45244"/>
                    <a:pt x="87068" y="45244"/>
                  </a:cubicBezTo>
                  <a:cubicBezTo>
                    <a:pt x="110128" y="45244"/>
                    <a:pt x="128883" y="64008"/>
                    <a:pt x="128883" y="87068"/>
                  </a:cubicBezTo>
                  <a:cubicBezTo>
                    <a:pt x="128883" y="110099"/>
                    <a:pt x="110147" y="128854"/>
                    <a:pt x="87116" y="128883"/>
                  </a:cubicBezTo>
                  <a:cubicBezTo>
                    <a:pt x="76600" y="128892"/>
                    <a:pt x="68075" y="137427"/>
                    <a:pt x="68085" y="147952"/>
                  </a:cubicBezTo>
                  <a:cubicBezTo>
                    <a:pt x="68094" y="158477"/>
                    <a:pt x="76619" y="166983"/>
                    <a:pt x="87135" y="166983"/>
                  </a:cubicBezTo>
                  <a:cubicBezTo>
                    <a:pt x="87135" y="166983"/>
                    <a:pt x="87144" y="166983"/>
                    <a:pt x="87154" y="166983"/>
                  </a:cubicBezTo>
                  <a:cubicBezTo>
                    <a:pt x="131169" y="166935"/>
                    <a:pt x="166973" y="131083"/>
                    <a:pt x="166973" y="87068"/>
                  </a:cubicBezTo>
                  <a:cubicBezTo>
                    <a:pt x="166973" y="42996"/>
                    <a:pt x="131121" y="7144"/>
                    <a:pt x="87058" y="7144"/>
                  </a:cubicBezTo>
                  <a:cubicBezTo>
                    <a:pt x="42996" y="7144"/>
                    <a:pt x="7144" y="42996"/>
                    <a:pt x="7144" y="87068"/>
                  </a:cubicBezTo>
                  <a:cubicBezTo>
                    <a:pt x="7144" y="96631"/>
                    <a:pt x="8820" y="105985"/>
                    <a:pt x="12125" y="114881"/>
                  </a:cubicBezTo>
                  <a:cubicBezTo>
                    <a:pt x="15783" y="124749"/>
                    <a:pt x="26737" y="129759"/>
                    <a:pt x="36614" y="126111"/>
                  </a:cubicBezTo>
                  <a:cubicBezTo>
                    <a:pt x="46492" y="122434"/>
                    <a:pt x="51511" y="111471"/>
                    <a:pt x="47844" y="101613"/>
                  </a:cubicBezTo>
                  <a:close/>
                </a:path>
              </a:pathLst>
            </a:custGeom>
            <a:solidFill>
              <a:schemeClr val="bg1"/>
            </a:solidFill>
            <a:ln w="9525" cap="flat">
              <a:noFill/>
              <a:prstDash val="solid"/>
              <a:miter/>
            </a:ln>
          </p:spPr>
          <p:txBody>
            <a:bodyPr rtlCol="0" anchor="ctr"/>
            <a:lstStyle/>
            <a:p>
              <a:pPr rtl="0"/>
              <a:endParaRPr lang="fr-FR" dirty="0"/>
            </a:p>
          </p:txBody>
        </p:sp>
        <p:sp>
          <p:nvSpPr>
            <p:cNvPr id="20" name="Forme libre : Forme 19">
              <a:extLst>
                <a:ext uri="{FF2B5EF4-FFF2-40B4-BE49-F238E27FC236}">
                  <a16:creationId xmlns:a16="http://schemas.microsoft.com/office/drawing/2014/main" xmlns="" id="{56D60673-90C1-4A3B-B705-02383760807C}"/>
                </a:ext>
              </a:extLst>
            </p:cNvPr>
            <p:cNvSpPr/>
            <p:nvPr/>
          </p:nvSpPr>
          <p:spPr>
            <a:xfrm>
              <a:off x="6007446" y="3504769"/>
              <a:ext cx="142875" cy="142875"/>
            </a:xfrm>
            <a:custGeom>
              <a:avLst/>
              <a:gdLst>
                <a:gd name="connsiteX0" fmla="*/ 97184 w 142875"/>
                <a:gd name="connsiteY0" fmla="*/ 61648 h 142875"/>
                <a:gd name="connsiteX1" fmla="*/ 99041 w 142875"/>
                <a:gd name="connsiteY1" fmla="*/ 71506 h 142875"/>
                <a:gd name="connsiteX2" fmla="*/ 72142 w 142875"/>
                <a:gd name="connsiteY2" fmla="*/ 98395 h 142875"/>
                <a:gd name="connsiteX3" fmla="*/ 45244 w 142875"/>
                <a:gd name="connsiteY3" fmla="*/ 71506 h 142875"/>
                <a:gd name="connsiteX4" fmla="*/ 67618 w 142875"/>
                <a:gd name="connsiteY4" fmla="*/ 44989 h 142875"/>
                <a:gd name="connsiteX5" fmla="*/ 83239 w 142875"/>
                <a:gd name="connsiteY5" fmla="*/ 23033 h 142875"/>
                <a:gd name="connsiteX6" fmla="*/ 61293 w 142875"/>
                <a:gd name="connsiteY6" fmla="*/ 7403 h 142875"/>
                <a:gd name="connsiteX7" fmla="*/ 7144 w 142875"/>
                <a:gd name="connsiteY7" fmla="*/ 71497 h 142875"/>
                <a:gd name="connsiteX8" fmla="*/ 72142 w 142875"/>
                <a:gd name="connsiteY8" fmla="*/ 136486 h 142875"/>
                <a:gd name="connsiteX9" fmla="*/ 137141 w 142875"/>
                <a:gd name="connsiteY9" fmla="*/ 71497 h 142875"/>
                <a:gd name="connsiteX10" fmla="*/ 132617 w 142875"/>
                <a:gd name="connsiteY10" fmla="*/ 47646 h 142875"/>
                <a:gd name="connsiteX11" fmla="*/ 107899 w 142875"/>
                <a:gd name="connsiteY11" fmla="*/ 36921 h 142875"/>
                <a:gd name="connsiteX12" fmla="*/ 97184 w 142875"/>
                <a:gd name="connsiteY12" fmla="*/ 6164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142875">
                  <a:moveTo>
                    <a:pt x="97184" y="61648"/>
                  </a:moveTo>
                  <a:cubicBezTo>
                    <a:pt x="98412" y="64772"/>
                    <a:pt x="99041" y="68096"/>
                    <a:pt x="99041" y="71506"/>
                  </a:cubicBezTo>
                  <a:cubicBezTo>
                    <a:pt x="99041" y="86337"/>
                    <a:pt x="86973" y="98395"/>
                    <a:pt x="72142" y="98395"/>
                  </a:cubicBezTo>
                  <a:cubicBezTo>
                    <a:pt x="57312" y="98395"/>
                    <a:pt x="45244" y="86327"/>
                    <a:pt x="45244" y="71506"/>
                  </a:cubicBezTo>
                  <a:cubicBezTo>
                    <a:pt x="45244" y="58314"/>
                    <a:pt x="54654" y="47160"/>
                    <a:pt x="67618" y="44989"/>
                  </a:cubicBezTo>
                  <a:cubicBezTo>
                    <a:pt x="77991" y="43236"/>
                    <a:pt x="84992" y="33406"/>
                    <a:pt x="83239" y="23033"/>
                  </a:cubicBezTo>
                  <a:cubicBezTo>
                    <a:pt x="81486" y="12661"/>
                    <a:pt x="71657" y="5688"/>
                    <a:pt x="61293" y="7403"/>
                  </a:cubicBezTo>
                  <a:cubicBezTo>
                    <a:pt x="29918" y="12689"/>
                    <a:pt x="7144" y="39645"/>
                    <a:pt x="7144" y="71497"/>
                  </a:cubicBezTo>
                  <a:cubicBezTo>
                    <a:pt x="7144" y="107339"/>
                    <a:pt x="36300" y="136486"/>
                    <a:pt x="72142" y="136486"/>
                  </a:cubicBezTo>
                  <a:cubicBezTo>
                    <a:pt x="107985" y="136486"/>
                    <a:pt x="137141" y="107330"/>
                    <a:pt x="137141" y="71497"/>
                  </a:cubicBezTo>
                  <a:cubicBezTo>
                    <a:pt x="137141" y="63277"/>
                    <a:pt x="135617" y="55247"/>
                    <a:pt x="132617" y="47646"/>
                  </a:cubicBezTo>
                  <a:cubicBezTo>
                    <a:pt x="128749" y="37864"/>
                    <a:pt x="117672" y="33073"/>
                    <a:pt x="107899" y="36921"/>
                  </a:cubicBezTo>
                  <a:cubicBezTo>
                    <a:pt x="98127" y="40788"/>
                    <a:pt x="93316" y="51856"/>
                    <a:pt x="97184" y="61648"/>
                  </a:cubicBezTo>
                  <a:close/>
                </a:path>
              </a:pathLst>
            </a:custGeom>
            <a:solidFill>
              <a:schemeClr val="bg1"/>
            </a:solidFill>
            <a:ln w="9525" cap="flat">
              <a:noFill/>
              <a:prstDash val="solid"/>
              <a:miter/>
            </a:ln>
          </p:spPr>
          <p:txBody>
            <a:bodyPr rtlCol="0" anchor="ctr"/>
            <a:lstStyle/>
            <a:p>
              <a:pPr rtl="0"/>
              <a:endParaRPr lang="fr-FR" dirty="0"/>
            </a:p>
          </p:txBody>
        </p:sp>
        <p:sp>
          <p:nvSpPr>
            <p:cNvPr id="21" name="Forme libre : Forme 20">
              <a:extLst>
                <a:ext uri="{FF2B5EF4-FFF2-40B4-BE49-F238E27FC236}">
                  <a16:creationId xmlns:a16="http://schemas.microsoft.com/office/drawing/2014/main" xmlns="" id="{941908B8-1FD7-4EE4-AE25-1C45D34F1498}"/>
                </a:ext>
              </a:extLst>
            </p:cNvPr>
            <p:cNvSpPr/>
            <p:nvPr/>
          </p:nvSpPr>
          <p:spPr>
            <a:xfrm>
              <a:off x="5819742" y="3637845"/>
              <a:ext cx="152400" cy="142875"/>
            </a:xfrm>
            <a:custGeom>
              <a:avLst/>
              <a:gdLst>
                <a:gd name="connsiteX0" fmla="*/ 77414 w 152400"/>
                <a:gd name="connsiteY0" fmla="*/ 7144 h 142875"/>
                <a:gd name="connsiteX1" fmla="*/ 27703 w 152400"/>
                <a:gd name="connsiteY1" fmla="*/ 27737 h 142875"/>
                <a:gd name="connsiteX2" fmla="*/ 27703 w 152400"/>
                <a:gd name="connsiteY2" fmla="*/ 127168 h 142875"/>
                <a:gd name="connsiteX3" fmla="*/ 49382 w 152400"/>
                <a:gd name="connsiteY3" fmla="*/ 141932 h 142875"/>
                <a:gd name="connsiteX4" fmla="*/ 56964 w 152400"/>
                <a:gd name="connsiteY4" fmla="*/ 143523 h 142875"/>
                <a:gd name="connsiteX5" fmla="*/ 74443 w 152400"/>
                <a:gd name="connsiteY5" fmla="*/ 132055 h 142875"/>
                <a:gd name="connsiteX6" fmla="*/ 64556 w 152400"/>
                <a:gd name="connsiteY6" fmla="*/ 106994 h 142875"/>
                <a:gd name="connsiteX7" fmla="*/ 54631 w 152400"/>
                <a:gd name="connsiteY7" fmla="*/ 100222 h 142875"/>
                <a:gd name="connsiteX8" fmla="*/ 54631 w 152400"/>
                <a:gd name="connsiteY8" fmla="*/ 54673 h 142875"/>
                <a:gd name="connsiteX9" fmla="*/ 100170 w 152400"/>
                <a:gd name="connsiteY9" fmla="*/ 54673 h 142875"/>
                <a:gd name="connsiteX10" fmla="*/ 103675 w 152400"/>
                <a:gd name="connsiteY10" fmla="*/ 96088 h 142875"/>
                <a:gd name="connsiteX11" fmla="*/ 108152 w 152400"/>
                <a:gd name="connsiteY11" fmla="*/ 122653 h 142875"/>
                <a:gd name="connsiteX12" fmla="*/ 134717 w 152400"/>
                <a:gd name="connsiteY12" fmla="*/ 118167 h 142875"/>
                <a:gd name="connsiteX13" fmla="*/ 127106 w 152400"/>
                <a:gd name="connsiteY13" fmla="*/ 27737 h 142875"/>
                <a:gd name="connsiteX14" fmla="*/ 77414 w 152400"/>
                <a:gd name="connsiteY14"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00" h="142875">
                  <a:moveTo>
                    <a:pt x="77414" y="7144"/>
                  </a:moveTo>
                  <a:cubicBezTo>
                    <a:pt x="58631" y="7144"/>
                    <a:pt x="40981" y="14459"/>
                    <a:pt x="27703" y="27737"/>
                  </a:cubicBezTo>
                  <a:cubicBezTo>
                    <a:pt x="291" y="55150"/>
                    <a:pt x="291" y="99755"/>
                    <a:pt x="27703" y="127168"/>
                  </a:cubicBezTo>
                  <a:cubicBezTo>
                    <a:pt x="33990" y="133445"/>
                    <a:pt x="41286" y="138417"/>
                    <a:pt x="49382" y="141932"/>
                  </a:cubicBezTo>
                  <a:cubicBezTo>
                    <a:pt x="51859" y="143008"/>
                    <a:pt x="54431" y="143523"/>
                    <a:pt x="56964" y="143523"/>
                  </a:cubicBezTo>
                  <a:cubicBezTo>
                    <a:pt x="64318" y="143523"/>
                    <a:pt x="71328" y="139236"/>
                    <a:pt x="74443" y="132055"/>
                  </a:cubicBezTo>
                  <a:cubicBezTo>
                    <a:pt x="78634" y="122396"/>
                    <a:pt x="74214" y="111185"/>
                    <a:pt x="64556" y="106994"/>
                  </a:cubicBezTo>
                  <a:cubicBezTo>
                    <a:pt x="60850" y="105385"/>
                    <a:pt x="57517" y="103108"/>
                    <a:pt x="54631" y="100222"/>
                  </a:cubicBezTo>
                  <a:cubicBezTo>
                    <a:pt x="42077" y="87668"/>
                    <a:pt x="42077" y="67227"/>
                    <a:pt x="54631" y="54673"/>
                  </a:cubicBezTo>
                  <a:cubicBezTo>
                    <a:pt x="66785" y="42501"/>
                    <a:pt x="88006" y="42510"/>
                    <a:pt x="100170" y="54673"/>
                  </a:cubicBezTo>
                  <a:cubicBezTo>
                    <a:pt x="111333" y="65837"/>
                    <a:pt x="112809" y="83248"/>
                    <a:pt x="103675" y="96088"/>
                  </a:cubicBezTo>
                  <a:cubicBezTo>
                    <a:pt x="97569" y="104651"/>
                    <a:pt x="99579" y="116548"/>
                    <a:pt x="108152" y="122653"/>
                  </a:cubicBezTo>
                  <a:cubicBezTo>
                    <a:pt x="116715" y="128740"/>
                    <a:pt x="128611" y="126749"/>
                    <a:pt x="134717" y="118167"/>
                  </a:cubicBezTo>
                  <a:cubicBezTo>
                    <a:pt x="154672" y="90135"/>
                    <a:pt x="151471" y="52092"/>
                    <a:pt x="127106" y="27737"/>
                  </a:cubicBezTo>
                  <a:cubicBezTo>
                    <a:pt x="113848" y="14449"/>
                    <a:pt x="96188" y="7144"/>
                    <a:pt x="77414" y="7144"/>
                  </a:cubicBezTo>
                  <a:close/>
                </a:path>
              </a:pathLst>
            </a:custGeom>
            <a:solidFill>
              <a:schemeClr val="bg1"/>
            </a:solidFill>
            <a:ln w="9525" cap="flat">
              <a:noFill/>
              <a:prstDash val="solid"/>
              <a:miter/>
            </a:ln>
          </p:spPr>
          <p:txBody>
            <a:bodyPr rtlCol="0" anchor="ctr"/>
            <a:lstStyle/>
            <a:p>
              <a:pPr rtl="0"/>
              <a:endParaRPr lang="fr-FR" dirty="0"/>
            </a:p>
          </p:txBody>
        </p:sp>
        <p:sp>
          <p:nvSpPr>
            <p:cNvPr id="22" name="Forme libre : Forme 21">
              <a:extLst>
                <a:ext uri="{FF2B5EF4-FFF2-40B4-BE49-F238E27FC236}">
                  <a16:creationId xmlns:a16="http://schemas.microsoft.com/office/drawing/2014/main" xmlns="" id="{4B17393E-C1C4-43DA-A6B1-3ABA77082A89}"/>
                </a:ext>
              </a:extLst>
            </p:cNvPr>
            <p:cNvSpPr/>
            <p:nvPr/>
          </p:nvSpPr>
          <p:spPr>
            <a:xfrm>
              <a:off x="6170593" y="3013169"/>
              <a:ext cx="333375" cy="333375"/>
            </a:xfrm>
            <a:custGeom>
              <a:avLst/>
              <a:gdLst>
                <a:gd name="connsiteX0" fmla="*/ 12723 w 333375"/>
                <a:gd name="connsiteY0" fmla="*/ 328515 h 333375"/>
                <a:gd name="connsiteX1" fmla="*/ 26191 w 333375"/>
                <a:gd name="connsiteY1" fmla="*/ 334097 h 333375"/>
                <a:gd name="connsiteX2" fmla="*/ 39660 w 333375"/>
                <a:gd name="connsiteY2" fmla="*/ 328515 h 333375"/>
                <a:gd name="connsiteX3" fmla="*/ 328515 w 333375"/>
                <a:gd name="connsiteY3" fmla="*/ 39660 h 333375"/>
                <a:gd name="connsiteX4" fmla="*/ 328515 w 333375"/>
                <a:gd name="connsiteY4" fmla="*/ 12723 h 333375"/>
                <a:gd name="connsiteX5" fmla="*/ 301578 w 333375"/>
                <a:gd name="connsiteY5" fmla="*/ 12723 h 333375"/>
                <a:gd name="connsiteX6" fmla="*/ 12723 w 333375"/>
                <a:gd name="connsiteY6" fmla="*/ 301578 h 333375"/>
                <a:gd name="connsiteX7" fmla="*/ 12723 w 333375"/>
                <a:gd name="connsiteY7" fmla="*/ 32851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333375">
                  <a:moveTo>
                    <a:pt x="12723" y="328515"/>
                  </a:moveTo>
                  <a:cubicBezTo>
                    <a:pt x="16438" y="332239"/>
                    <a:pt x="21315" y="334097"/>
                    <a:pt x="26191" y="334097"/>
                  </a:cubicBezTo>
                  <a:cubicBezTo>
                    <a:pt x="31068" y="334097"/>
                    <a:pt x="35945" y="332239"/>
                    <a:pt x="39660" y="328515"/>
                  </a:cubicBezTo>
                  <a:lnTo>
                    <a:pt x="328515" y="39660"/>
                  </a:lnTo>
                  <a:cubicBezTo>
                    <a:pt x="335954" y="32221"/>
                    <a:pt x="335954" y="20162"/>
                    <a:pt x="328515" y="12723"/>
                  </a:cubicBezTo>
                  <a:cubicBezTo>
                    <a:pt x="321085" y="5284"/>
                    <a:pt x="309008" y="5284"/>
                    <a:pt x="301578" y="12723"/>
                  </a:cubicBezTo>
                  <a:lnTo>
                    <a:pt x="12723" y="301578"/>
                  </a:lnTo>
                  <a:cubicBezTo>
                    <a:pt x="5284" y="309017"/>
                    <a:pt x="5284" y="321076"/>
                    <a:pt x="12723" y="328515"/>
                  </a:cubicBezTo>
                  <a:close/>
                </a:path>
              </a:pathLst>
            </a:custGeom>
            <a:solidFill>
              <a:schemeClr val="bg1"/>
            </a:solidFill>
            <a:ln w="9525" cap="flat">
              <a:noFill/>
              <a:prstDash val="solid"/>
              <a:miter/>
            </a:ln>
          </p:spPr>
          <p:txBody>
            <a:bodyPr rtlCol="0" anchor="ctr"/>
            <a:lstStyle/>
            <a:p>
              <a:pPr rtl="0"/>
              <a:endParaRPr lang="fr-FR" dirty="0"/>
            </a:p>
          </p:txBody>
        </p:sp>
        <p:sp>
          <p:nvSpPr>
            <p:cNvPr id="23" name="Forme libre : Forme 22">
              <a:extLst>
                <a:ext uri="{FF2B5EF4-FFF2-40B4-BE49-F238E27FC236}">
                  <a16:creationId xmlns:a16="http://schemas.microsoft.com/office/drawing/2014/main" xmlns="" id="{2C0F054A-6FFE-4012-93EE-568C5B1B2A42}"/>
                </a:ext>
              </a:extLst>
            </p:cNvPr>
            <p:cNvSpPr/>
            <p:nvPr/>
          </p:nvSpPr>
          <p:spPr>
            <a:xfrm>
              <a:off x="6058150" y="2993234"/>
              <a:ext cx="285750" cy="285750"/>
            </a:xfrm>
            <a:custGeom>
              <a:avLst/>
              <a:gdLst>
                <a:gd name="connsiteX0" fmla="*/ 249114 w 285750"/>
                <a:gd name="connsiteY0" fmla="*/ 12723 h 285750"/>
                <a:gd name="connsiteX1" fmla="*/ 12723 w 285750"/>
                <a:gd name="connsiteY1" fmla="*/ 249114 h 285750"/>
                <a:gd name="connsiteX2" fmla="*/ 12723 w 285750"/>
                <a:gd name="connsiteY2" fmla="*/ 276051 h 285750"/>
                <a:gd name="connsiteX3" fmla="*/ 26191 w 285750"/>
                <a:gd name="connsiteY3" fmla="*/ 281633 h 285750"/>
                <a:gd name="connsiteX4" fmla="*/ 39660 w 285750"/>
                <a:gd name="connsiteY4" fmla="*/ 27605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14"/>
                  </a:lnTo>
                  <a:cubicBezTo>
                    <a:pt x="5284" y="256553"/>
                    <a:pt x="5284" y="268612"/>
                    <a:pt x="12723" y="276051"/>
                  </a:cubicBezTo>
                  <a:cubicBezTo>
                    <a:pt x="16438" y="279775"/>
                    <a:pt x="21315" y="281633"/>
                    <a:pt x="26191" y="281633"/>
                  </a:cubicBezTo>
                  <a:cubicBezTo>
                    <a:pt x="31068" y="281633"/>
                    <a:pt x="35945" y="279775"/>
                    <a:pt x="39660" y="27605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pPr rtl="0"/>
              <a:endParaRPr lang="fr-FR" dirty="0"/>
            </a:p>
          </p:txBody>
        </p:sp>
        <p:sp>
          <p:nvSpPr>
            <p:cNvPr id="24" name="Forme libre : Forme 23">
              <a:extLst>
                <a:ext uri="{FF2B5EF4-FFF2-40B4-BE49-F238E27FC236}">
                  <a16:creationId xmlns:a16="http://schemas.microsoft.com/office/drawing/2014/main" xmlns="" id="{811AA75F-0393-4B2E-96E1-F088CC6A12EF}"/>
                </a:ext>
              </a:extLst>
            </p:cNvPr>
            <p:cNvSpPr/>
            <p:nvPr/>
          </p:nvSpPr>
          <p:spPr>
            <a:xfrm>
              <a:off x="6242992" y="3178076"/>
              <a:ext cx="285750" cy="285750"/>
            </a:xfrm>
            <a:custGeom>
              <a:avLst/>
              <a:gdLst>
                <a:gd name="connsiteX0" fmla="*/ 249114 w 285750"/>
                <a:gd name="connsiteY0" fmla="*/ 12723 h 285750"/>
                <a:gd name="connsiteX1" fmla="*/ 12723 w 285750"/>
                <a:gd name="connsiteY1" fmla="*/ 249124 h 285750"/>
                <a:gd name="connsiteX2" fmla="*/ 12723 w 285750"/>
                <a:gd name="connsiteY2" fmla="*/ 276061 h 285750"/>
                <a:gd name="connsiteX3" fmla="*/ 26191 w 285750"/>
                <a:gd name="connsiteY3" fmla="*/ 281642 h 285750"/>
                <a:gd name="connsiteX4" fmla="*/ 39660 w 285750"/>
                <a:gd name="connsiteY4" fmla="*/ 27606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24"/>
                  </a:lnTo>
                  <a:cubicBezTo>
                    <a:pt x="5284" y="256563"/>
                    <a:pt x="5284" y="268622"/>
                    <a:pt x="12723" y="276061"/>
                  </a:cubicBezTo>
                  <a:cubicBezTo>
                    <a:pt x="16438" y="279785"/>
                    <a:pt x="21315" y="281642"/>
                    <a:pt x="26191" y="281642"/>
                  </a:cubicBezTo>
                  <a:cubicBezTo>
                    <a:pt x="31068" y="281642"/>
                    <a:pt x="35945" y="279785"/>
                    <a:pt x="39660" y="27606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pPr rtl="0"/>
              <a:endParaRPr lang="fr-FR" dirty="0"/>
            </a:p>
          </p:txBody>
        </p:sp>
      </p:grpSp>
      <p:sp>
        <p:nvSpPr>
          <p:cNvPr id="9" name="Graphisme 14" descr="Contour de dinosaure">
            <a:extLst>
              <a:ext uri="{FF2B5EF4-FFF2-40B4-BE49-F238E27FC236}">
                <a16:creationId xmlns:a16="http://schemas.microsoft.com/office/drawing/2014/main" xmlns="" id="{0DE3B922-950A-4A58-AAB9-38FDAD1D42F5}"/>
              </a:ext>
            </a:extLst>
          </p:cNvPr>
          <p:cNvSpPr>
            <a:spLocks noChangeAspect="1"/>
          </p:cNvSpPr>
          <p:nvPr/>
        </p:nvSpPr>
        <p:spPr>
          <a:xfrm>
            <a:off x="4946994" y="5307571"/>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pPr rtl="0"/>
            <a:endParaRPr lang="fr-FR" dirty="0"/>
          </a:p>
        </p:txBody>
      </p:sp>
      <p:cxnSp>
        <p:nvCxnSpPr>
          <p:cNvPr id="14" name="Connecteur droit 13">
            <a:extLst>
              <a:ext uri="{FF2B5EF4-FFF2-40B4-BE49-F238E27FC236}">
                <a16:creationId xmlns:a16="http://schemas.microsoft.com/office/drawing/2014/main" xmlns="" id="{61DCE69A-183E-4D92-928A-CEE76B9E5241}"/>
              </a:ext>
              <a:ext uri="{C183D7F6-B498-43B3-948B-1728B52AA6E4}">
                <adec:decorative xmlns:adec="http://schemas.microsoft.com/office/drawing/2017/decorative" xmlns="" val="1"/>
              </a:ext>
            </a:extLst>
          </p:cNvPr>
          <p:cNvCxnSpPr/>
          <p:nvPr/>
        </p:nvCxnSpPr>
        <p:spPr>
          <a:xfrm>
            <a:off x="7804352" y="1204506"/>
            <a:ext cx="0" cy="4093388"/>
          </a:xfrm>
          <a:prstGeom prst="line">
            <a:avLst/>
          </a:prstGeom>
          <a:ln w="635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Espace réservé d’image 7" descr="Fillette avec couettes levant la main, avec tableau à l’arrière-plan">
            <a:extLst>
              <a:ext uri="{FF2B5EF4-FFF2-40B4-BE49-F238E27FC236}">
                <a16:creationId xmlns:a16="http://schemas.microsoft.com/office/drawing/2014/main" xmlns="" id="{A8A29F18-9B4E-4798-8043-A88568C47F1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flipH="1">
            <a:off x="7801097" y="1"/>
            <a:ext cx="4389475" cy="6677644"/>
          </a:xfrm>
        </p:spPr>
      </p:pic>
    </p:spTree>
    <p:extLst>
      <p:ext uri="{BB962C8B-B14F-4D97-AF65-F5344CB8AC3E}">
        <p14:creationId xmlns:p14="http://schemas.microsoft.com/office/powerpoint/2010/main" val="26867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8C683E-DC9E-6842-9AB2-F0258FE6A769}"/>
              </a:ext>
            </a:extLst>
          </p:cNvPr>
          <p:cNvSpPr>
            <a:spLocks noGrp="1"/>
          </p:cNvSpPr>
          <p:nvPr>
            <p:ph type="title"/>
          </p:nvPr>
        </p:nvSpPr>
        <p:spPr/>
        <p:txBody>
          <a:bodyPr/>
          <a:lstStyle/>
          <a:p>
            <a:r>
              <a:rPr lang="fr-FR" dirty="0"/>
              <a:t>Qu’est ce que la douleur?</a:t>
            </a:r>
          </a:p>
        </p:txBody>
      </p:sp>
      <p:sp>
        <p:nvSpPr>
          <p:cNvPr id="4" name="Espace réservé du contenu 3">
            <a:extLst>
              <a:ext uri="{FF2B5EF4-FFF2-40B4-BE49-F238E27FC236}">
                <a16:creationId xmlns:a16="http://schemas.microsoft.com/office/drawing/2014/main" xmlns="" id="{337D159D-A075-8141-9313-2E648726BCE6}"/>
              </a:ext>
            </a:extLst>
          </p:cNvPr>
          <p:cNvSpPr>
            <a:spLocks noGrp="1"/>
          </p:cNvSpPr>
          <p:nvPr>
            <p:ph sz="half" idx="1"/>
          </p:nvPr>
        </p:nvSpPr>
        <p:spPr/>
        <p:txBody>
          <a:bodyPr anchor="ctr"/>
          <a:lstStyle/>
          <a:p>
            <a:pPr>
              <a:buFont typeface="Wingdings" pitchFamily="2" charset="2"/>
              <a:buChar char="Ø"/>
            </a:pPr>
            <a:r>
              <a:rPr lang="fr-FR" sz="3200" dirty="0"/>
              <a:t>Expérience sensorielle et émotionnelle désagréable en lien avec une lésion tissulaire réelle ou potentielle ou décrite en de tels termes</a:t>
            </a:r>
          </a:p>
        </p:txBody>
      </p:sp>
      <p:sp>
        <p:nvSpPr>
          <p:cNvPr id="30" name="Espace réservé pour une image  15">
            <a:extLst>
              <a:ext uri="{FF2B5EF4-FFF2-40B4-BE49-F238E27FC236}">
                <a16:creationId xmlns:a16="http://schemas.microsoft.com/office/drawing/2014/main" xmlns="" id="{C1FA9256-53C0-1B43-9357-CB93017698C8}"/>
              </a:ext>
            </a:extLst>
          </p:cNvPr>
          <p:cNvSpPr>
            <a:spLocks noGrp="1"/>
          </p:cNvSpPr>
          <p:nvPr>
            <p:ph type="pic" sz="quarter" idx="13"/>
          </p:nvPr>
        </p:nvSpPr>
        <p:spPr>
          <a:xfrm>
            <a:off x="8127752" y="4320000"/>
            <a:ext cx="1800000" cy="1800000"/>
          </a:xfrm>
        </p:spPr>
      </p:sp>
      <p:pic>
        <p:nvPicPr>
          <p:cNvPr id="31" name="Espace réservé d’image 36" descr="Gros plan de pages de plans de construction">
            <a:extLst>
              <a:ext uri="{FF2B5EF4-FFF2-40B4-BE49-F238E27FC236}">
                <a16:creationId xmlns:a16="http://schemas.microsoft.com/office/drawing/2014/main" xmlns="" id="{79C0BE4B-5FA2-3C48-8812-D1D351CD9DC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32" name="Espace réservé d’image 40" descr="Microscope">
            <a:extLst>
              <a:ext uri="{FF2B5EF4-FFF2-40B4-BE49-F238E27FC236}">
                <a16:creationId xmlns:a16="http://schemas.microsoft.com/office/drawing/2014/main" xmlns="" id="{26E12279-931F-8146-909C-64AEA6E3D9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33" name="Espace réservé d’image 44" descr="Pot de crayons sur un bureau avec un tableau à l’arrière-plan">
            <a:extLst>
              <a:ext uri="{FF2B5EF4-FFF2-40B4-BE49-F238E27FC236}">
                <a16:creationId xmlns:a16="http://schemas.microsoft.com/office/drawing/2014/main" xmlns="" id="{D533BBFA-D640-3A40-AFDF-0645285F88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34" name="Espace réservé d’image 32" descr="Écriture manuscrite sur un tableau">
            <a:extLst>
              <a:ext uri="{FF2B5EF4-FFF2-40B4-BE49-F238E27FC236}">
                <a16:creationId xmlns:a16="http://schemas.microsoft.com/office/drawing/2014/main" xmlns="" id="{0E7AF707-FD0F-4E42-99DC-7E65C1DEA1C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35" name="Espace réservé d’image 28" descr="Livres sur une étagère, tranche tournée vers l’extérieur">
            <a:extLst>
              <a:ext uri="{FF2B5EF4-FFF2-40B4-BE49-F238E27FC236}">
                <a16:creationId xmlns:a16="http://schemas.microsoft.com/office/drawing/2014/main" xmlns="" id="{1C5053F3-C73D-0143-B443-901483D270F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36" name="Espace réservé d’image 24" descr="Homme en combinaison spatiale dans un vaisseau spatial">
            <a:extLst>
              <a:ext uri="{FF2B5EF4-FFF2-40B4-BE49-F238E27FC236}">
                <a16:creationId xmlns:a16="http://schemas.microsoft.com/office/drawing/2014/main" xmlns="" id="{46FC1A0C-9FC0-774A-BF85-CDAFDB4FE40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37" name="Espace réservé du numéro de diapositive 4">
            <a:extLst>
              <a:ext uri="{FF2B5EF4-FFF2-40B4-BE49-F238E27FC236}">
                <a16:creationId xmlns:a16="http://schemas.microsoft.com/office/drawing/2014/main" xmlns="" id="{BAF4E3C7-0280-FE4A-85BA-19E8999E1E2E}"/>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6</a:t>
            </a:fld>
            <a:endParaRPr lang="fr-FR" dirty="0"/>
          </a:p>
        </p:txBody>
      </p:sp>
    </p:spTree>
    <p:extLst>
      <p:ext uri="{BB962C8B-B14F-4D97-AF65-F5344CB8AC3E}">
        <p14:creationId xmlns:p14="http://schemas.microsoft.com/office/powerpoint/2010/main" val="98313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8B38D7-BF34-9048-B18F-B5FA359E5399}"/>
              </a:ext>
            </a:extLst>
          </p:cNvPr>
          <p:cNvSpPr>
            <a:spLocks noGrp="1"/>
          </p:cNvSpPr>
          <p:nvPr>
            <p:ph type="title"/>
          </p:nvPr>
        </p:nvSpPr>
        <p:spPr/>
        <p:txBody>
          <a:bodyPr/>
          <a:lstStyle/>
          <a:p>
            <a:r>
              <a:rPr lang="fr-FR" dirty="0"/>
              <a:t>Soin centré sur le patient</a:t>
            </a:r>
          </a:p>
        </p:txBody>
      </p:sp>
      <p:graphicFrame>
        <p:nvGraphicFramePr>
          <p:cNvPr id="7" name="Espace réservé du contenu 6">
            <a:extLst>
              <a:ext uri="{FF2B5EF4-FFF2-40B4-BE49-F238E27FC236}">
                <a16:creationId xmlns:a16="http://schemas.microsoft.com/office/drawing/2014/main" xmlns="" id="{73367A41-E5DF-1D41-BC25-238A456DE58E}"/>
              </a:ext>
            </a:extLst>
          </p:cNvPr>
          <p:cNvGraphicFramePr>
            <a:graphicFrameLocks noGrp="1"/>
          </p:cNvGraphicFramePr>
          <p:nvPr>
            <p:ph sz="half" idx="1"/>
            <p:extLst>
              <p:ext uri="{D42A27DB-BD31-4B8C-83A1-F6EECF244321}">
                <p14:modId xmlns:p14="http://schemas.microsoft.com/office/powerpoint/2010/main" val="3089019616"/>
              </p:ext>
            </p:extLst>
          </p:nvPr>
        </p:nvGraphicFramePr>
        <p:xfrm>
          <a:off x="360363" y="1619250"/>
          <a:ext cx="6992937"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Espace réservé pour une image  15">
            <a:extLst>
              <a:ext uri="{FF2B5EF4-FFF2-40B4-BE49-F238E27FC236}">
                <a16:creationId xmlns:a16="http://schemas.microsoft.com/office/drawing/2014/main" xmlns="" id="{A5658B6C-7C7F-0544-B0BC-69F13E7CADDF}"/>
              </a:ext>
            </a:extLst>
          </p:cNvPr>
          <p:cNvSpPr>
            <a:spLocks noGrp="1"/>
          </p:cNvSpPr>
          <p:nvPr>
            <p:ph type="pic" sz="quarter" idx="13"/>
          </p:nvPr>
        </p:nvSpPr>
        <p:spPr>
          <a:xfrm>
            <a:off x="8127752" y="4320000"/>
            <a:ext cx="1800000" cy="1800000"/>
          </a:xfrm>
        </p:spPr>
      </p:sp>
      <p:pic>
        <p:nvPicPr>
          <p:cNvPr id="16" name="Espace réservé d’image 36" descr="Gros plan de pages de plans de construction">
            <a:extLst>
              <a:ext uri="{FF2B5EF4-FFF2-40B4-BE49-F238E27FC236}">
                <a16:creationId xmlns:a16="http://schemas.microsoft.com/office/drawing/2014/main" xmlns="" id="{413DBF9D-1AAF-0A40-91B2-7070EC889B1A}"/>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17" name="Espace réservé d’image 40" descr="Microscope">
            <a:extLst>
              <a:ext uri="{FF2B5EF4-FFF2-40B4-BE49-F238E27FC236}">
                <a16:creationId xmlns:a16="http://schemas.microsoft.com/office/drawing/2014/main" xmlns="" id="{F54B85D6-D12C-9544-BBC0-3A5927057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18" name="Espace réservé d’image 44" descr="Pot de crayons sur un bureau avec un tableau à l’arrière-plan">
            <a:extLst>
              <a:ext uri="{FF2B5EF4-FFF2-40B4-BE49-F238E27FC236}">
                <a16:creationId xmlns:a16="http://schemas.microsoft.com/office/drawing/2014/main" xmlns="" id="{A6461AE9-7E33-4C4A-A7E5-D1683332C38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19" name="Espace réservé d’image 32" descr="Écriture manuscrite sur un tableau">
            <a:extLst>
              <a:ext uri="{FF2B5EF4-FFF2-40B4-BE49-F238E27FC236}">
                <a16:creationId xmlns:a16="http://schemas.microsoft.com/office/drawing/2014/main" xmlns="" id="{17A7D3B2-7A3D-6247-9496-4C716F41221E}"/>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20" name="Espace réservé d’image 28" descr="Livres sur une étagère, tranche tournée vers l’extérieur">
            <a:extLst>
              <a:ext uri="{FF2B5EF4-FFF2-40B4-BE49-F238E27FC236}">
                <a16:creationId xmlns:a16="http://schemas.microsoft.com/office/drawing/2014/main" xmlns="" id="{4CDE942C-A0D3-4A4A-930D-9F258199ECF0}"/>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21" name="Espace réservé d’image 24" descr="Homme en combinaison spatiale dans un vaisseau spatial">
            <a:extLst>
              <a:ext uri="{FF2B5EF4-FFF2-40B4-BE49-F238E27FC236}">
                <a16:creationId xmlns:a16="http://schemas.microsoft.com/office/drawing/2014/main" xmlns="" id="{B2E0DC22-D9A6-6C44-8AD3-48BC93BEA538}"/>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22" name="Espace réservé du numéro de diapositive 4">
            <a:extLst>
              <a:ext uri="{FF2B5EF4-FFF2-40B4-BE49-F238E27FC236}">
                <a16:creationId xmlns:a16="http://schemas.microsoft.com/office/drawing/2014/main" xmlns="" id="{6EB99E72-2A3C-F447-B94D-5350F86E35CF}"/>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7</a:t>
            </a:fld>
            <a:endParaRPr lang="fr-FR" dirty="0"/>
          </a:p>
        </p:txBody>
      </p:sp>
    </p:spTree>
    <p:extLst>
      <p:ext uri="{BB962C8B-B14F-4D97-AF65-F5344CB8AC3E}">
        <p14:creationId xmlns:p14="http://schemas.microsoft.com/office/powerpoint/2010/main" val="318660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57E349-5E3D-6B49-B55C-E4E8F5ADD020}"/>
              </a:ext>
            </a:extLst>
          </p:cNvPr>
          <p:cNvSpPr>
            <a:spLocks noGrp="1"/>
          </p:cNvSpPr>
          <p:nvPr>
            <p:ph type="title"/>
          </p:nvPr>
        </p:nvSpPr>
        <p:spPr/>
        <p:txBody>
          <a:bodyPr/>
          <a:lstStyle/>
          <a:p>
            <a:r>
              <a:rPr lang="fr-FR" dirty="0"/>
              <a:t>Le modèle BPS</a:t>
            </a:r>
          </a:p>
        </p:txBody>
      </p:sp>
      <p:graphicFrame>
        <p:nvGraphicFramePr>
          <p:cNvPr id="7" name="Espace réservé du contenu 6">
            <a:extLst>
              <a:ext uri="{FF2B5EF4-FFF2-40B4-BE49-F238E27FC236}">
                <a16:creationId xmlns:a16="http://schemas.microsoft.com/office/drawing/2014/main" xmlns="" id="{054D1F53-506C-0E4D-9334-9834710BED17}"/>
              </a:ext>
            </a:extLst>
          </p:cNvPr>
          <p:cNvGraphicFramePr>
            <a:graphicFrameLocks noGrp="1"/>
          </p:cNvGraphicFramePr>
          <p:nvPr>
            <p:ph sz="half" idx="1"/>
            <p:extLst>
              <p:ext uri="{D42A27DB-BD31-4B8C-83A1-F6EECF244321}">
                <p14:modId xmlns:p14="http://schemas.microsoft.com/office/powerpoint/2010/main" val="1064114531"/>
              </p:ext>
            </p:extLst>
          </p:nvPr>
        </p:nvGraphicFramePr>
        <p:xfrm>
          <a:off x="360363" y="1619250"/>
          <a:ext cx="6992937"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Espace réservé pour une image  15">
            <a:extLst>
              <a:ext uri="{FF2B5EF4-FFF2-40B4-BE49-F238E27FC236}">
                <a16:creationId xmlns:a16="http://schemas.microsoft.com/office/drawing/2014/main" xmlns="" id="{BE892746-5561-4145-954C-719E89FC8075}"/>
              </a:ext>
            </a:extLst>
          </p:cNvPr>
          <p:cNvSpPr>
            <a:spLocks noGrp="1"/>
          </p:cNvSpPr>
          <p:nvPr>
            <p:ph type="pic" sz="quarter" idx="13"/>
          </p:nvPr>
        </p:nvSpPr>
        <p:spPr>
          <a:xfrm>
            <a:off x="8127752" y="4320000"/>
            <a:ext cx="1800000" cy="1800000"/>
          </a:xfrm>
        </p:spPr>
      </p:sp>
      <p:pic>
        <p:nvPicPr>
          <p:cNvPr id="16" name="Espace réservé d’image 36" descr="Gros plan de pages de plans de construction">
            <a:extLst>
              <a:ext uri="{FF2B5EF4-FFF2-40B4-BE49-F238E27FC236}">
                <a16:creationId xmlns:a16="http://schemas.microsoft.com/office/drawing/2014/main" xmlns="" id="{156566D9-8F2C-5145-B1A2-0BE532FACC5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127752" y="2395565"/>
            <a:ext cx="1800000" cy="1800000"/>
          </a:xfrm>
          <a:prstGeom prst="rect">
            <a:avLst/>
          </a:prstGeom>
          <a:solidFill>
            <a:schemeClr val="bg1"/>
          </a:solidFill>
        </p:spPr>
      </p:pic>
      <p:pic>
        <p:nvPicPr>
          <p:cNvPr id="17" name="Espace réservé d’image 40" descr="Microscope">
            <a:extLst>
              <a:ext uri="{FF2B5EF4-FFF2-40B4-BE49-F238E27FC236}">
                <a16:creationId xmlns:a16="http://schemas.microsoft.com/office/drawing/2014/main" xmlns="" id="{6C88F861-6379-9F42-BD9F-F47037FF2A2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27752" y="471129"/>
            <a:ext cx="1800000" cy="1800000"/>
          </a:xfrm>
          <a:prstGeom prst="rect">
            <a:avLst/>
          </a:prstGeom>
          <a:solidFill>
            <a:schemeClr val="accent1"/>
          </a:solidFill>
        </p:spPr>
      </p:pic>
      <p:pic>
        <p:nvPicPr>
          <p:cNvPr id="18" name="Espace réservé d’image 44" descr="Pot de crayons sur un bureau avec un tableau à l’arrière-plan">
            <a:extLst>
              <a:ext uri="{FF2B5EF4-FFF2-40B4-BE49-F238E27FC236}">
                <a16:creationId xmlns:a16="http://schemas.microsoft.com/office/drawing/2014/main" xmlns="" id="{BFCFEDBF-B75D-2A40-B72A-6BC89D01716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057037" y="471129"/>
            <a:ext cx="1800000" cy="1800000"/>
          </a:xfrm>
          <a:prstGeom prst="rect">
            <a:avLst/>
          </a:prstGeom>
          <a:solidFill>
            <a:schemeClr val="bg1">
              <a:lumMod val="95000"/>
            </a:schemeClr>
          </a:solidFill>
        </p:spPr>
      </p:pic>
      <p:pic>
        <p:nvPicPr>
          <p:cNvPr id="19" name="Espace réservé d’image 32" descr="Écriture manuscrite sur un tableau">
            <a:extLst>
              <a:ext uri="{FF2B5EF4-FFF2-40B4-BE49-F238E27FC236}">
                <a16:creationId xmlns:a16="http://schemas.microsoft.com/office/drawing/2014/main" xmlns="" id="{30AE1AE4-FE21-F44B-B863-B8379C8BFC79}"/>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8127752" y="4320000"/>
            <a:ext cx="1800000" cy="1800000"/>
          </a:xfrm>
          <a:prstGeom prst="rect">
            <a:avLst/>
          </a:prstGeom>
          <a:solidFill>
            <a:schemeClr val="bg1"/>
          </a:solidFill>
        </p:spPr>
      </p:pic>
      <p:pic>
        <p:nvPicPr>
          <p:cNvPr id="20" name="Espace réservé d’image 28" descr="Livres sur une étagère, tranche tournée vers l’extérieur">
            <a:extLst>
              <a:ext uri="{FF2B5EF4-FFF2-40B4-BE49-F238E27FC236}">
                <a16:creationId xmlns:a16="http://schemas.microsoft.com/office/drawing/2014/main" xmlns="" id="{958EF150-3A52-4748-877D-F98F99FE42AB}"/>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0057037" y="4320000"/>
            <a:ext cx="1800000" cy="1800000"/>
          </a:xfrm>
          <a:prstGeom prst="rect">
            <a:avLst/>
          </a:prstGeom>
          <a:solidFill>
            <a:schemeClr val="bg1">
              <a:lumMod val="95000"/>
            </a:schemeClr>
          </a:solidFill>
        </p:spPr>
      </p:pic>
      <p:pic>
        <p:nvPicPr>
          <p:cNvPr id="21" name="Espace réservé d’image 24" descr="Homme en combinaison spatiale dans un vaisseau spatial">
            <a:extLst>
              <a:ext uri="{FF2B5EF4-FFF2-40B4-BE49-F238E27FC236}">
                <a16:creationId xmlns:a16="http://schemas.microsoft.com/office/drawing/2014/main" xmlns="" id="{D6C23DD1-F647-4D41-845A-85CE2A16A3E9}"/>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057037" y="2395565"/>
            <a:ext cx="1800000" cy="1800000"/>
          </a:xfrm>
          <a:prstGeom prst="rect">
            <a:avLst/>
          </a:prstGeom>
          <a:solidFill>
            <a:schemeClr val="tx1">
              <a:lumMod val="75000"/>
              <a:lumOff val="25000"/>
            </a:schemeClr>
          </a:solidFill>
        </p:spPr>
      </p:pic>
      <p:sp>
        <p:nvSpPr>
          <p:cNvPr id="22" name="Espace réservé du numéro de diapositive 4">
            <a:extLst>
              <a:ext uri="{FF2B5EF4-FFF2-40B4-BE49-F238E27FC236}">
                <a16:creationId xmlns:a16="http://schemas.microsoft.com/office/drawing/2014/main" xmlns="" id="{D9D633CD-6E72-F14E-87BA-47D3E1E7CCD7}"/>
              </a:ext>
            </a:extLst>
          </p:cNvPr>
          <p:cNvSpPr>
            <a:spLocks noGrp="1"/>
          </p:cNvSpPr>
          <p:nvPr>
            <p:ph type="sldNum" sz="quarter" idx="15"/>
          </p:nvPr>
        </p:nvSpPr>
        <p:spPr>
          <a:xfrm>
            <a:off x="11594400" y="6678000"/>
            <a:ext cx="597600" cy="144000"/>
          </a:xfrm>
        </p:spPr>
        <p:txBody>
          <a:bodyPr rtlCol="0"/>
          <a:lstStyle/>
          <a:p>
            <a:pPr rtl="0"/>
            <a:fld id="{058DB212-BFA2-403F-85EF-DFD3FF6D973A}" type="slidenum">
              <a:rPr lang="fr-FR" smtClean="0"/>
              <a:t>8</a:t>
            </a:fld>
            <a:endParaRPr lang="fr-FR" dirty="0"/>
          </a:p>
        </p:txBody>
      </p:sp>
    </p:spTree>
    <p:extLst>
      <p:ext uri="{BB962C8B-B14F-4D97-AF65-F5344CB8AC3E}">
        <p14:creationId xmlns:p14="http://schemas.microsoft.com/office/powerpoint/2010/main" val="77807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6CD7BB-1FBD-C143-B709-6660DD721F2C}"/>
              </a:ext>
            </a:extLst>
          </p:cNvPr>
          <p:cNvSpPr>
            <a:spLocks noGrp="1"/>
          </p:cNvSpPr>
          <p:nvPr>
            <p:ph type="title"/>
          </p:nvPr>
        </p:nvSpPr>
        <p:spPr/>
        <p:txBody>
          <a:bodyPr/>
          <a:lstStyle/>
          <a:p>
            <a:r>
              <a:rPr lang="fr-FR" dirty="0"/>
              <a:t>Patient </a:t>
            </a:r>
            <a:r>
              <a:rPr lang="fr-FR" dirty="0" err="1"/>
              <a:t>Specific</a:t>
            </a:r>
            <a:r>
              <a:rPr lang="fr-FR" dirty="0"/>
              <a:t> </a:t>
            </a:r>
            <a:r>
              <a:rPr lang="fr-FR" dirty="0" err="1"/>
              <a:t>Functional</a:t>
            </a:r>
            <a:r>
              <a:rPr lang="fr-FR" dirty="0"/>
              <a:t> </a:t>
            </a:r>
            <a:r>
              <a:rPr lang="fr-FR" dirty="0" err="1"/>
              <a:t>Scale</a:t>
            </a:r>
            <a:endParaRPr lang="fr-FR" dirty="0"/>
          </a:p>
        </p:txBody>
      </p:sp>
      <p:sp>
        <p:nvSpPr>
          <p:cNvPr id="4" name="Espace réservé du contenu 3">
            <a:extLst>
              <a:ext uri="{FF2B5EF4-FFF2-40B4-BE49-F238E27FC236}">
                <a16:creationId xmlns:a16="http://schemas.microsoft.com/office/drawing/2014/main" xmlns="" id="{B2B3D4C1-9503-B14C-ABA2-932CC5927B8D}"/>
              </a:ext>
            </a:extLst>
          </p:cNvPr>
          <p:cNvSpPr>
            <a:spLocks noGrp="1"/>
          </p:cNvSpPr>
          <p:nvPr>
            <p:ph sz="half" idx="1"/>
          </p:nvPr>
        </p:nvSpPr>
        <p:spPr/>
        <p:txBody>
          <a:bodyPr anchor="ctr"/>
          <a:lstStyle/>
          <a:p>
            <a:pPr>
              <a:buFont typeface="Wingdings" pitchFamily="2" charset="2"/>
              <a:buChar char="Ø"/>
            </a:pPr>
            <a:endParaRPr lang="fr-FR" sz="3200" dirty="0"/>
          </a:p>
          <a:p>
            <a:pPr>
              <a:buFont typeface="Wingdings" pitchFamily="2" charset="2"/>
              <a:buChar char="Ø"/>
            </a:pPr>
            <a:r>
              <a:rPr lang="fr-FR" sz="2800" dirty="0"/>
              <a:t>Orientée sur les troubles </a:t>
            </a:r>
            <a:r>
              <a:rPr lang="fr-FR" sz="2800" dirty="0" err="1"/>
              <a:t>MsK</a:t>
            </a:r>
            <a:endParaRPr lang="fr-FR" sz="2800" dirty="0"/>
          </a:p>
          <a:p>
            <a:pPr>
              <a:buFont typeface="Wingdings" pitchFamily="2" charset="2"/>
              <a:buChar char="Ø"/>
            </a:pPr>
            <a:r>
              <a:rPr lang="fr-FR" sz="2800" dirty="0"/>
              <a:t>Outil centré sur le patient</a:t>
            </a:r>
          </a:p>
          <a:p>
            <a:pPr>
              <a:buFont typeface="Wingdings" pitchFamily="2" charset="2"/>
              <a:buChar char="Ø"/>
            </a:pPr>
            <a:r>
              <a:rPr lang="fr-FR" sz="2800" dirty="0"/>
              <a:t>3 activités à problème</a:t>
            </a:r>
          </a:p>
          <a:p>
            <a:pPr>
              <a:buFont typeface="Wingdings" pitchFamily="2" charset="2"/>
              <a:buChar char="Ø"/>
            </a:pPr>
            <a:r>
              <a:rPr lang="fr-FR" sz="2800" dirty="0"/>
              <a:t>Mesure de la capacité à faire pas de l’intensité du symptôme</a:t>
            </a:r>
          </a:p>
          <a:p>
            <a:pPr>
              <a:buFont typeface="Wingdings" pitchFamily="2" charset="2"/>
              <a:buChar char="Ø"/>
            </a:pPr>
            <a:r>
              <a:rPr lang="fr-FR" sz="2800" dirty="0"/>
              <a:t>De 0/10 capacité à faire à 10/10 (100%) de capacité à faire</a:t>
            </a:r>
          </a:p>
          <a:p>
            <a:pPr>
              <a:buFont typeface="Wingdings" pitchFamily="2" charset="2"/>
              <a:buChar char="Ø"/>
            </a:pPr>
            <a:r>
              <a:rPr lang="fr-FR" sz="2800" dirty="0"/>
              <a:t>DMIC de 3/10 pour une activité ou 2/10 pour moyenne</a:t>
            </a:r>
          </a:p>
          <a:p>
            <a:endParaRPr lang="fr-FR" dirty="0"/>
          </a:p>
          <a:p>
            <a:endParaRPr lang="fr-FR" dirty="0"/>
          </a:p>
        </p:txBody>
      </p:sp>
      <p:pic>
        <p:nvPicPr>
          <p:cNvPr id="8" name="Espace réservé pour une image  7">
            <a:extLst>
              <a:ext uri="{FF2B5EF4-FFF2-40B4-BE49-F238E27FC236}">
                <a16:creationId xmlns:a16="http://schemas.microsoft.com/office/drawing/2014/main" xmlns="" id="{789BE404-6CEC-2045-8439-83E0AA703DD6}"/>
              </a:ext>
            </a:extLst>
          </p:cNvPr>
          <p:cNvPicPr>
            <a:picLocks noGrp="1" noChangeAspect="1"/>
          </p:cNvPicPr>
          <p:nvPr>
            <p:ph type="pic" sz="quarter" idx="13"/>
          </p:nvPr>
        </p:nvPicPr>
        <p:blipFill>
          <a:blip r:embed="rId3"/>
          <a:srcRect l="7498" r="7498"/>
          <a:stretch>
            <a:fillRect/>
          </a:stretch>
        </p:blipFill>
        <p:spPr/>
      </p:pic>
      <p:sp>
        <p:nvSpPr>
          <p:cNvPr id="6" name="Espace réservé du numéro de diapositive 5">
            <a:extLst>
              <a:ext uri="{FF2B5EF4-FFF2-40B4-BE49-F238E27FC236}">
                <a16:creationId xmlns:a16="http://schemas.microsoft.com/office/drawing/2014/main" xmlns="" id="{BC4611CE-22C9-9248-A251-069310EB6047}"/>
              </a:ext>
            </a:extLst>
          </p:cNvPr>
          <p:cNvSpPr>
            <a:spLocks noGrp="1"/>
          </p:cNvSpPr>
          <p:nvPr>
            <p:ph type="sldNum" sz="quarter" idx="15"/>
          </p:nvPr>
        </p:nvSpPr>
        <p:spPr/>
        <p:txBody>
          <a:bodyPr/>
          <a:lstStyle/>
          <a:p>
            <a:pPr rtl="0"/>
            <a:fld id="{058DB212-BFA2-403F-85EF-DFD3FF6D973A}" type="slidenum">
              <a:rPr lang="fr-FR" noProof="0" smtClean="0"/>
              <a:pPr rtl="0"/>
              <a:t>9</a:t>
            </a:fld>
            <a:endParaRPr lang="fr-FR" noProof="0" dirty="0"/>
          </a:p>
        </p:txBody>
      </p:sp>
    </p:spTree>
    <p:extLst>
      <p:ext uri="{BB962C8B-B14F-4D97-AF65-F5344CB8AC3E}">
        <p14:creationId xmlns:p14="http://schemas.microsoft.com/office/powerpoint/2010/main" val="3387339890"/>
      </p:ext>
    </p:extLst>
  </p:cSld>
  <p:clrMapOvr>
    <a:masterClrMapping/>
  </p:clrMapOvr>
</p:sld>
</file>

<file path=ppt/theme/theme1.xml><?xml version="1.0" encoding="utf-8"?>
<a:theme xmlns:a="http://schemas.openxmlformats.org/drawingml/2006/main" name="Thème Office">
  <a:themeElements>
    <a:clrScheme name="Custom 153">
      <a:dk1>
        <a:sysClr val="windowText" lastClr="000000"/>
      </a:dk1>
      <a:lt1>
        <a:sysClr val="window" lastClr="FFFFFF"/>
      </a:lt1>
      <a:dk2>
        <a:srgbClr val="44546A"/>
      </a:dk2>
      <a:lt2>
        <a:srgbClr val="E7E6E6"/>
      </a:lt2>
      <a:accent1>
        <a:srgbClr val="00B0F0"/>
      </a:accent1>
      <a:accent2>
        <a:srgbClr val="0B6CD9"/>
      </a:accent2>
      <a:accent3>
        <a:srgbClr val="0C3DF8"/>
      </a:accent3>
      <a:accent4>
        <a:srgbClr val="F2194A"/>
      </a:accent4>
      <a:accent5>
        <a:srgbClr val="0CF8B6"/>
      </a:accent5>
      <a:accent6>
        <a:srgbClr val="BDB313"/>
      </a:accent6>
      <a:hlink>
        <a:srgbClr val="00B0F0"/>
      </a:hlink>
      <a:folHlink>
        <a:srgbClr val="00B0F0"/>
      </a:folHlink>
    </a:clrScheme>
    <a:fontScheme name="Custom 162">
      <a:majorFont>
        <a:latin typeface="Tw Cen MT"/>
        <a:ea typeface=""/>
        <a:cs typeface=""/>
      </a:majorFont>
      <a:minorFont>
        <a:latin typeface="Lucida Sans Typewr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101_TF78043420" id="{3D4ADC45-895C-423C-BC9C-1CE5E562BBFD}" vid="{00491A4A-0B18-4CBF-84F2-5F806CF3FA2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0</TotalTime>
  <Words>2037</Words>
  <Application>Microsoft Office PowerPoint</Application>
  <PresentationFormat>Grand écran</PresentationFormat>
  <Paragraphs>435</Paragraphs>
  <Slides>50</Slides>
  <Notes>31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50</vt:i4>
      </vt:variant>
    </vt:vector>
  </HeadingPairs>
  <TitlesOfParts>
    <vt:vector size="57" baseType="lpstr">
      <vt:lpstr>Arial</vt:lpstr>
      <vt:lpstr>Calibri</vt:lpstr>
      <vt:lpstr>Lucida Sans Typewriter</vt:lpstr>
      <vt:lpstr>Times New Roman</vt:lpstr>
      <vt:lpstr>Tw Cen MT</vt:lpstr>
      <vt:lpstr>Wingdings</vt:lpstr>
      <vt:lpstr>Thème Office</vt:lpstr>
      <vt:lpstr>Kinésithérapie  et  douleur </vt:lpstr>
      <vt:lpstr>Plan de la présentation</vt:lpstr>
      <vt:lpstr>Introduction</vt:lpstr>
      <vt:lpstr>Présentation</vt:lpstr>
      <vt:lpstr>Evaluation</vt:lpstr>
      <vt:lpstr>Qu’est ce que la douleur?</vt:lpstr>
      <vt:lpstr>Soin centré sur le patient</vt:lpstr>
      <vt:lpstr>Le modèle BPS</vt:lpstr>
      <vt:lpstr>Patient Specific Functional Scale</vt:lpstr>
      <vt:lpstr>Cas simple</vt:lpstr>
      <vt:lpstr>Cas simple</vt:lpstr>
      <vt:lpstr>Action</vt:lpstr>
      <vt:lpstr>Objectifs négociés de prise en charge</vt:lpstr>
      <vt:lpstr>Objectifs négociés de prise en charge</vt:lpstr>
      <vt:lpstr>Objectifs négociés de prise en charge</vt:lpstr>
      <vt:lpstr>Moyens envisagés</vt:lpstr>
      <vt:lpstr>Moyens envisagés</vt:lpstr>
      <vt:lpstr>Cas chronique</vt:lpstr>
      <vt:lpstr>Cas chronique</vt:lpstr>
      <vt:lpstr>Moyens envisagés</vt:lpstr>
      <vt:lpstr>Moyens envisagés</vt:lpstr>
      <vt:lpstr>Prévention et douleur</vt:lpstr>
      <vt:lpstr>Le paradoxe  La douleur est naturelle et très utile…                                              </vt:lpstr>
      <vt:lpstr>Si la douleur est utile…</vt:lpstr>
      <vt:lpstr>La douleur n’est pas le problème</vt:lpstr>
      <vt:lpstr>Le catastrophisme</vt:lpstr>
      <vt:lpstr>Les pensées dysfonctionnelles</vt:lpstr>
      <vt:lpstr>L’éducation, un outil de prévention</vt:lpstr>
      <vt:lpstr>Ce que l’on peut espérer de l’éducation</vt:lpstr>
      <vt:lpstr>Résumons</vt:lpstr>
      <vt:lpstr>La formation</vt:lpstr>
      <vt:lpstr>Les mots sont des outils délicats et puissants</vt:lpstr>
      <vt:lpstr>Parler un langage commun</vt:lpstr>
      <vt:lpstr>Former les Professionnels de Santé</vt:lpstr>
      <vt:lpstr>Des disciplines partagées</vt:lpstr>
      <vt:lpstr>Présentation PowerPoint</vt:lpstr>
      <vt:lpstr>Présentation PowerPoint</vt:lpstr>
      <vt:lpstr>Valoriser la complémentarité</vt:lpstr>
      <vt:lpstr>Valoriser la complémentarité</vt:lpstr>
      <vt:lpstr>L’exercice coordonné, l’exercice de demain</vt:lpstr>
      <vt:lpstr>Informer le grand public</vt:lpstr>
      <vt:lpstr>Douleur  et  IFMK</vt:lpstr>
      <vt:lpstr>La formation initiale</vt:lpstr>
      <vt:lpstr>La formation initiale</vt:lpstr>
      <vt:lpstr>Présentation PowerPoint</vt:lpstr>
      <vt:lpstr>Présentation PowerPoint</vt:lpstr>
      <vt:lpstr>Présentation PowerPoint</vt:lpstr>
      <vt:lpstr>Conclusion</vt:lpstr>
      <vt:lpstr>Présentation PowerPoint</vt:lpstr>
      <vt:lpstr>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2019-10-01T16:42:18Z</dcterms:created>
  <dcterms:modified xsi:type="dcterms:W3CDTF">2019-11-05T15:07:07Z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2019-05-20T02:53:28.5267420Z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4b9d159a-6b6a-4d75-93fc-e05b807a908e</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